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7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FD05B5-26CF-474D-9D33-FFA901DB6017}" type="doc">
      <dgm:prSet loTypeId="urn:microsoft.com/office/officeart/2005/8/layout/arrow3" loCatId="relationship" qsTypeId="urn:microsoft.com/office/officeart/2005/8/quickstyle/3d3" qsCatId="3D" csTypeId="urn:microsoft.com/office/officeart/2005/8/colors/colorful3" csCatId="colorful" phldr="1"/>
      <dgm:spPr/>
      <dgm:t>
        <a:bodyPr/>
        <a:lstStyle/>
        <a:p>
          <a:endParaRPr lang="en-CH"/>
        </a:p>
      </dgm:t>
    </dgm:pt>
    <dgm:pt modelId="{96CF9A06-CDF1-4A5D-8E06-7DBB74C8BE58}">
      <dgm:prSet phldrT="[Text]" custT="1"/>
      <dgm:spPr/>
      <dgm:t>
        <a:bodyPr/>
        <a:lstStyle/>
        <a:p>
          <a:r>
            <a:rPr lang="en-CH" sz="1600" b="1" dirty="0"/>
            <a:t>Questions asked by Enumerator</a:t>
          </a:r>
        </a:p>
      </dgm:t>
    </dgm:pt>
    <dgm:pt modelId="{62477418-2A21-4E8D-B2FF-5234B4424992}" type="parTrans" cxnId="{85490F8D-7403-4CC3-AB18-836A820354BB}">
      <dgm:prSet/>
      <dgm:spPr/>
      <dgm:t>
        <a:bodyPr/>
        <a:lstStyle/>
        <a:p>
          <a:endParaRPr lang="en-CH"/>
        </a:p>
      </dgm:t>
    </dgm:pt>
    <dgm:pt modelId="{2D2CF0FF-1BE3-4B7B-944D-AD24B84D68FE}" type="sibTrans" cxnId="{85490F8D-7403-4CC3-AB18-836A820354BB}">
      <dgm:prSet/>
      <dgm:spPr/>
      <dgm:t>
        <a:bodyPr/>
        <a:lstStyle/>
        <a:p>
          <a:endParaRPr lang="en-CH"/>
        </a:p>
      </dgm:t>
    </dgm:pt>
    <dgm:pt modelId="{C7CD06A0-34C7-4082-AE0C-0FA3B4B22C75}">
      <dgm:prSet phldrT="[Text]" custT="1"/>
      <dgm:spPr>
        <a:noFill/>
        <a:ln w="6350" cap="flat" cmpd="sng" algn="ctr">
          <a:solidFill>
            <a:prstClr val="black">
              <a:alpha val="0"/>
              <a:hueOff val="0"/>
              <a:satOff val="0"/>
              <a:lumOff val="0"/>
              <a:alphaOff val="0"/>
            </a:prstClr>
          </a:solidFill>
          <a:prstDash val="solid"/>
          <a:miter lim="800000"/>
        </a:ln>
        <a:effectLst/>
      </dgm:spPr>
      <dgm:t>
        <a:bodyPr spcFirstLastPara="0" vert="horz" wrap="square" lIns="113792" tIns="113792" rIns="113792" bIns="113792" numCol="1" spcCol="1270" anchor="ctr" anchorCtr="0"/>
        <a:lstStyle/>
        <a:p>
          <a:pPr marL="0" lvl="0" indent="0" algn="ctr" defTabSz="711200">
            <a:lnSpc>
              <a:spcPct val="90000"/>
            </a:lnSpc>
            <a:spcBef>
              <a:spcPct val="0"/>
            </a:spcBef>
            <a:spcAft>
              <a:spcPct val="35000"/>
            </a:spcAft>
            <a:buNone/>
          </a:pPr>
          <a:r>
            <a:rPr lang="en-CH" sz="1600" b="1" kern="1200" dirty="0">
              <a:solidFill>
                <a:prstClr val="black">
                  <a:hueOff val="0"/>
                  <a:satOff val="0"/>
                  <a:lumOff val="0"/>
                  <a:alphaOff val="0"/>
                </a:prstClr>
              </a:solidFill>
              <a:latin typeface="Calibri" panose="020F0502020204030204"/>
              <a:ea typeface="+mn-ea"/>
              <a:cs typeface="+mn-cs"/>
            </a:rPr>
            <a:t>Information Need</a:t>
          </a:r>
        </a:p>
      </dgm:t>
    </dgm:pt>
    <dgm:pt modelId="{93446EA2-E391-4C51-9E95-4E58A11E8C75}" type="parTrans" cxnId="{FA6436FF-96A1-4B96-891D-444D309C77E0}">
      <dgm:prSet/>
      <dgm:spPr/>
      <dgm:t>
        <a:bodyPr/>
        <a:lstStyle/>
        <a:p>
          <a:endParaRPr lang="en-CH"/>
        </a:p>
      </dgm:t>
    </dgm:pt>
    <dgm:pt modelId="{43B4AFA3-A3B6-49DF-BC1B-72A8F4388A8A}" type="sibTrans" cxnId="{FA6436FF-96A1-4B96-891D-444D309C77E0}">
      <dgm:prSet/>
      <dgm:spPr/>
      <dgm:t>
        <a:bodyPr/>
        <a:lstStyle/>
        <a:p>
          <a:endParaRPr lang="en-CH"/>
        </a:p>
      </dgm:t>
    </dgm:pt>
    <dgm:pt modelId="{74256A2B-CE53-4580-9435-AD9278C4F0AD}" type="pres">
      <dgm:prSet presAssocID="{81FD05B5-26CF-474D-9D33-FFA901DB6017}" presName="compositeShape" presStyleCnt="0">
        <dgm:presLayoutVars>
          <dgm:chMax val="2"/>
          <dgm:dir/>
          <dgm:resizeHandles val="exact"/>
        </dgm:presLayoutVars>
      </dgm:prSet>
      <dgm:spPr/>
    </dgm:pt>
    <dgm:pt modelId="{ACC2E798-7FFD-4687-9959-CC86AED0A913}" type="pres">
      <dgm:prSet presAssocID="{81FD05B5-26CF-474D-9D33-FFA901DB6017}" presName="divider" presStyleLbl="fgShp" presStyleIdx="0" presStyleCnt="1"/>
      <dgm:spPr/>
    </dgm:pt>
    <dgm:pt modelId="{DC3EE19A-18C3-46B3-B024-2C72562E46FD}" type="pres">
      <dgm:prSet presAssocID="{C7CD06A0-34C7-4082-AE0C-0FA3B4B22C75}" presName="downArrow" presStyleLbl="node1" presStyleIdx="0" presStyleCnt="2"/>
      <dgm:spPr/>
    </dgm:pt>
    <dgm:pt modelId="{518ACF72-CB6F-4766-BD1A-2CBBDF056DE1}" type="pres">
      <dgm:prSet presAssocID="{C7CD06A0-34C7-4082-AE0C-0FA3B4B22C75}" presName="downArrowText" presStyleLbl="revTx" presStyleIdx="0" presStyleCnt="2" custScaleX="206703">
        <dgm:presLayoutVars>
          <dgm:bulletEnabled val="1"/>
        </dgm:presLayoutVars>
      </dgm:prSet>
      <dgm:spPr>
        <a:xfrm>
          <a:off x="1718453" y="0"/>
          <a:ext cx="1037556" cy="1400909"/>
        </a:xfrm>
        <a:prstGeom prst="rect">
          <a:avLst/>
        </a:prstGeom>
      </dgm:spPr>
    </dgm:pt>
    <dgm:pt modelId="{0C75703A-13D2-4617-876E-743211FD7ED6}" type="pres">
      <dgm:prSet presAssocID="{96CF9A06-CDF1-4A5D-8E06-7DBB74C8BE58}" presName="upArrow" presStyleLbl="node1" presStyleIdx="1" presStyleCnt="2"/>
      <dgm:spPr/>
    </dgm:pt>
    <dgm:pt modelId="{D62931C8-C462-4EF2-B962-F2AA2F65C138}" type="pres">
      <dgm:prSet presAssocID="{96CF9A06-CDF1-4A5D-8E06-7DBB74C8BE58}" presName="upArrowText" presStyleLbl="revTx" presStyleIdx="1" presStyleCnt="2" custScaleX="193750">
        <dgm:presLayoutVars>
          <dgm:bulletEnabled val="1"/>
        </dgm:presLayoutVars>
      </dgm:prSet>
      <dgm:spPr/>
    </dgm:pt>
  </dgm:ptLst>
  <dgm:cxnLst>
    <dgm:cxn modelId="{2C104918-1187-48C7-9A95-8206F3845139}" type="presOf" srcId="{81FD05B5-26CF-474D-9D33-FFA901DB6017}" destId="{74256A2B-CE53-4580-9435-AD9278C4F0AD}" srcOrd="0" destOrd="0" presId="urn:microsoft.com/office/officeart/2005/8/layout/arrow3"/>
    <dgm:cxn modelId="{0252D44C-D472-4EEE-B0E7-408104F88FB4}" type="presOf" srcId="{C7CD06A0-34C7-4082-AE0C-0FA3B4B22C75}" destId="{518ACF72-CB6F-4766-BD1A-2CBBDF056DE1}" srcOrd="0" destOrd="0" presId="urn:microsoft.com/office/officeart/2005/8/layout/arrow3"/>
    <dgm:cxn modelId="{1A47DD4D-A9EA-45CD-9C6C-843F9561800F}" type="presOf" srcId="{96CF9A06-CDF1-4A5D-8E06-7DBB74C8BE58}" destId="{D62931C8-C462-4EF2-B962-F2AA2F65C138}" srcOrd="0" destOrd="0" presId="urn:microsoft.com/office/officeart/2005/8/layout/arrow3"/>
    <dgm:cxn modelId="{85490F8D-7403-4CC3-AB18-836A820354BB}" srcId="{81FD05B5-26CF-474D-9D33-FFA901DB6017}" destId="{96CF9A06-CDF1-4A5D-8E06-7DBB74C8BE58}" srcOrd="1" destOrd="0" parTransId="{62477418-2A21-4E8D-B2FF-5234B4424992}" sibTransId="{2D2CF0FF-1BE3-4B7B-944D-AD24B84D68FE}"/>
    <dgm:cxn modelId="{FA6436FF-96A1-4B96-891D-444D309C77E0}" srcId="{81FD05B5-26CF-474D-9D33-FFA901DB6017}" destId="{C7CD06A0-34C7-4082-AE0C-0FA3B4B22C75}" srcOrd="0" destOrd="0" parTransId="{93446EA2-E391-4C51-9E95-4E58A11E8C75}" sibTransId="{43B4AFA3-A3B6-49DF-BC1B-72A8F4388A8A}"/>
    <dgm:cxn modelId="{20A6B149-043A-471A-AFD0-A6B2C199BF37}" type="presParOf" srcId="{74256A2B-CE53-4580-9435-AD9278C4F0AD}" destId="{ACC2E798-7FFD-4687-9959-CC86AED0A913}" srcOrd="0" destOrd="0" presId="urn:microsoft.com/office/officeart/2005/8/layout/arrow3"/>
    <dgm:cxn modelId="{0EB6F2F5-DBF3-43AE-A1AE-E20B5D9B825C}" type="presParOf" srcId="{74256A2B-CE53-4580-9435-AD9278C4F0AD}" destId="{DC3EE19A-18C3-46B3-B024-2C72562E46FD}" srcOrd="1" destOrd="0" presId="urn:microsoft.com/office/officeart/2005/8/layout/arrow3"/>
    <dgm:cxn modelId="{AF8EEAFB-F781-4B57-B9CC-62C343BA0CC8}" type="presParOf" srcId="{74256A2B-CE53-4580-9435-AD9278C4F0AD}" destId="{518ACF72-CB6F-4766-BD1A-2CBBDF056DE1}" srcOrd="2" destOrd="0" presId="urn:microsoft.com/office/officeart/2005/8/layout/arrow3"/>
    <dgm:cxn modelId="{3AA37624-55A8-43B1-AC3E-EAA700BA42AD}" type="presParOf" srcId="{74256A2B-CE53-4580-9435-AD9278C4F0AD}" destId="{0C75703A-13D2-4617-876E-743211FD7ED6}" srcOrd="3" destOrd="0" presId="urn:microsoft.com/office/officeart/2005/8/layout/arrow3"/>
    <dgm:cxn modelId="{FCA95F08-8AB2-4501-8E37-B567B9ECC663}" type="presParOf" srcId="{74256A2B-CE53-4580-9435-AD9278C4F0AD}" destId="{D62931C8-C462-4EF2-B962-F2AA2F65C138}"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C2E798-7FFD-4687-9959-CC86AED0A913}">
      <dsp:nvSpPr>
        <dsp:cNvPr id="0" name=""/>
        <dsp:cNvSpPr/>
      </dsp:nvSpPr>
      <dsp:spPr>
        <a:xfrm rot="21300000">
          <a:off x="10774" y="1473817"/>
          <a:ext cx="3220816" cy="387863"/>
        </a:xfrm>
        <a:prstGeom prst="mathMinus">
          <a:avLst/>
        </a:prstGeom>
        <a:solidFill>
          <a:schemeClr val="accent3">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DC3EE19A-18C3-46B3-B024-2C72562E46FD}">
      <dsp:nvSpPr>
        <dsp:cNvPr id="0" name=""/>
        <dsp:cNvSpPr/>
      </dsp:nvSpPr>
      <dsp:spPr>
        <a:xfrm>
          <a:off x="389083" y="166774"/>
          <a:ext cx="972709" cy="1334199"/>
        </a:xfrm>
        <a:prstGeom prst="downArrow">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18ACF72-CB6F-4766-BD1A-2CBBDF056DE1}">
      <dsp:nvSpPr>
        <dsp:cNvPr id="0" name=""/>
        <dsp:cNvSpPr/>
      </dsp:nvSpPr>
      <dsp:spPr>
        <a:xfrm>
          <a:off x="1164901" y="0"/>
          <a:ext cx="2144661" cy="1400909"/>
        </a:xfrm>
        <a:prstGeom prst="rect">
          <a:avLst/>
        </a:prstGeom>
        <a:noFill/>
        <a:ln w="6350" cap="flat" cmpd="sng" algn="ctr">
          <a:solidFill>
            <a:prstClr val="black">
              <a:alpha val="0"/>
              <a:hueOff val="0"/>
              <a:satOff val="0"/>
              <a:lumOff val="0"/>
              <a:alphaOff val="0"/>
            </a:prst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CH" sz="1600" b="1" kern="1200" dirty="0">
              <a:solidFill>
                <a:prstClr val="black">
                  <a:hueOff val="0"/>
                  <a:satOff val="0"/>
                  <a:lumOff val="0"/>
                  <a:alphaOff val="0"/>
                </a:prstClr>
              </a:solidFill>
              <a:latin typeface="Calibri" panose="020F0502020204030204"/>
              <a:ea typeface="+mn-ea"/>
              <a:cs typeface="+mn-cs"/>
            </a:rPr>
            <a:t>Information Need</a:t>
          </a:r>
        </a:p>
      </dsp:txBody>
      <dsp:txXfrm>
        <a:off x="1164901" y="0"/>
        <a:ext cx="2144661" cy="1400909"/>
      </dsp:txXfrm>
    </dsp:sp>
    <dsp:sp modelId="{0C75703A-13D2-4617-876E-743211FD7ED6}">
      <dsp:nvSpPr>
        <dsp:cNvPr id="0" name=""/>
        <dsp:cNvSpPr/>
      </dsp:nvSpPr>
      <dsp:spPr>
        <a:xfrm>
          <a:off x="1880571" y="1834524"/>
          <a:ext cx="972709" cy="1334199"/>
        </a:xfrm>
        <a:prstGeom prst="upArrow">
          <a:avLst/>
        </a:prstGeom>
        <a:solidFill>
          <a:schemeClr val="accent3">
            <a:hueOff val="2710599"/>
            <a:satOff val="100000"/>
            <a:lumOff val="-1470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62931C8-C462-4EF2-B962-F2AA2F65C138}">
      <dsp:nvSpPr>
        <dsp:cNvPr id="0" name=""/>
        <dsp:cNvSpPr/>
      </dsp:nvSpPr>
      <dsp:spPr>
        <a:xfrm>
          <a:off x="0" y="1934589"/>
          <a:ext cx="2010266" cy="140090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CH" sz="1600" b="1" kern="1200" dirty="0"/>
            <a:t>Questions asked by Enumerator</a:t>
          </a:r>
        </a:p>
      </dsp:txBody>
      <dsp:txXfrm>
        <a:off x="0" y="1934589"/>
        <a:ext cx="2010266" cy="1400909"/>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18AD71-A2DF-4232-BB2E-AB806D981759}" type="datetimeFigureOut">
              <a:rPr lang="en-GB" smtClean="0"/>
              <a:t>08/10/2019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D678CF-985D-4768-972F-EF41B24340D1}" type="slidenum">
              <a:rPr lang="en-GB" smtClean="0"/>
              <a:t>‹#›</a:t>
            </a:fld>
            <a:endParaRPr lang="en-GB"/>
          </a:p>
        </p:txBody>
      </p:sp>
    </p:spTree>
    <p:extLst>
      <p:ext uri="{BB962C8B-B14F-4D97-AF65-F5344CB8AC3E}">
        <p14:creationId xmlns:p14="http://schemas.microsoft.com/office/powerpoint/2010/main" val="3442598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a:t>
            </a:r>
            <a:r>
              <a:rPr lang="en-CH" dirty="0"/>
              <a:t>h</a:t>
            </a:r>
            <a:r>
              <a:rPr lang="en-US" dirty="0" err="1"/>
              <a:t>i</a:t>
            </a:r>
            <a:r>
              <a:rPr lang="en-CH" dirty="0"/>
              <a:t>l</a:t>
            </a:r>
            <a:r>
              <a:rPr lang="en-US" dirty="0"/>
              <a:t>e</a:t>
            </a:r>
            <a:r>
              <a:rPr lang="en-CH" dirty="0"/>
              <a:t> </a:t>
            </a:r>
            <a:r>
              <a:rPr lang="en-US" dirty="0"/>
              <a:t>t</a:t>
            </a:r>
            <a:r>
              <a:rPr lang="en-CH" dirty="0"/>
              <a:t>h</a:t>
            </a:r>
            <a:r>
              <a:rPr lang="en-US" dirty="0"/>
              <a:t>e</a:t>
            </a:r>
            <a:r>
              <a:rPr lang="en-CH" dirty="0"/>
              <a:t> </a:t>
            </a:r>
            <a:r>
              <a:rPr lang="en-US" dirty="0"/>
              <a:t>r</a:t>
            </a:r>
            <a:r>
              <a:rPr lang="en-CH" dirty="0"/>
              <a:t>e</a:t>
            </a:r>
            <a:r>
              <a:rPr lang="en-US" dirty="0"/>
              <a:t>s</a:t>
            </a:r>
            <a:r>
              <a:rPr lang="en-CH" dirty="0"/>
              <a:t>p</a:t>
            </a:r>
            <a:r>
              <a:rPr lang="en-US" dirty="0"/>
              <a:t>o</a:t>
            </a:r>
            <a:r>
              <a:rPr lang="en-CH" dirty="0"/>
              <a:t>n</a:t>
            </a:r>
            <a:r>
              <a:rPr lang="en-US" dirty="0"/>
              <a:t>s</a:t>
            </a:r>
            <a:r>
              <a:rPr lang="en-CH" dirty="0" err="1"/>
              <a:t>i</a:t>
            </a:r>
            <a:r>
              <a:rPr lang="en-US" dirty="0"/>
              <a:t>b</a:t>
            </a:r>
            <a:r>
              <a:rPr lang="en-CH" dirty="0" err="1"/>
              <a:t>i</a:t>
            </a:r>
            <a:r>
              <a:rPr lang="en-US" dirty="0"/>
              <a:t>l</a:t>
            </a:r>
            <a:r>
              <a:rPr lang="en-CH" dirty="0" err="1"/>
              <a:t>i</a:t>
            </a:r>
            <a:r>
              <a:rPr lang="en-US" dirty="0"/>
              <a:t>t</a:t>
            </a:r>
            <a:r>
              <a:rPr lang="en-CH" dirty="0"/>
              <a:t>y </a:t>
            </a:r>
            <a:r>
              <a:rPr lang="en-US" dirty="0"/>
              <a:t>o</a:t>
            </a:r>
            <a:r>
              <a:rPr lang="en-CH" dirty="0"/>
              <a:t>f </a:t>
            </a:r>
            <a:r>
              <a:rPr lang="en-US" dirty="0" err="1"/>
              <a:t>i</a:t>
            </a:r>
            <a:r>
              <a:rPr lang="en-CH" dirty="0"/>
              <a:t>d</a:t>
            </a:r>
            <a:r>
              <a:rPr lang="en-US" dirty="0"/>
              <a:t>e</a:t>
            </a:r>
            <a:r>
              <a:rPr lang="en-CH" dirty="0"/>
              <a:t>n</a:t>
            </a:r>
            <a:r>
              <a:rPr lang="en-US" dirty="0"/>
              <a:t>t</a:t>
            </a:r>
            <a:r>
              <a:rPr lang="en-CH" dirty="0" err="1"/>
              <a:t>i</a:t>
            </a:r>
            <a:r>
              <a:rPr lang="en-US" dirty="0"/>
              <a:t>f</a:t>
            </a:r>
            <a:r>
              <a:rPr lang="en-CH" dirty="0"/>
              <a:t>y</a:t>
            </a:r>
            <a:r>
              <a:rPr lang="en-US" dirty="0" err="1"/>
              <a:t>i</a:t>
            </a:r>
            <a:r>
              <a:rPr lang="en-CH" dirty="0"/>
              <a:t>n</a:t>
            </a:r>
            <a:r>
              <a:rPr lang="en-US" dirty="0"/>
              <a:t>g</a:t>
            </a:r>
            <a:r>
              <a:rPr lang="en-CH" dirty="0"/>
              <a:t> </a:t>
            </a:r>
            <a:r>
              <a:rPr lang="en-US" dirty="0"/>
              <a:t>t</a:t>
            </a:r>
            <a:r>
              <a:rPr lang="en-CH" dirty="0"/>
              <a:t>h</a:t>
            </a:r>
            <a:r>
              <a:rPr lang="en-US" dirty="0"/>
              <a:t>e</a:t>
            </a:r>
            <a:r>
              <a:rPr lang="en-CH" dirty="0" err="1"/>
              <a:t>i</a:t>
            </a:r>
            <a:r>
              <a:rPr lang="en-US" dirty="0"/>
              <a:t>r</a:t>
            </a:r>
            <a:r>
              <a:rPr lang="en-CH" dirty="0"/>
              <a:t> </a:t>
            </a:r>
            <a:r>
              <a:rPr lang="en-US" dirty="0" err="1"/>
              <a:t>i</a:t>
            </a:r>
            <a:r>
              <a:rPr lang="en-CH" dirty="0"/>
              <a:t>n</a:t>
            </a:r>
            <a:r>
              <a:rPr lang="en-US" dirty="0"/>
              <a:t>f</a:t>
            </a:r>
            <a:r>
              <a:rPr lang="en-CH" dirty="0"/>
              <a:t>o</a:t>
            </a:r>
            <a:r>
              <a:rPr lang="en-US" dirty="0"/>
              <a:t>r</a:t>
            </a:r>
            <a:r>
              <a:rPr lang="en-CH" dirty="0"/>
              <a:t>m</a:t>
            </a:r>
            <a:r>
              <a:rPr lang="en-US" dirty="0"/>
              <a:t>a</a:t>
            </a:r>
            <a:r>
              <a:rPr lang="en-CH" dirty="0"/>
              <a:t>t</a:t>
            </a:r>
            <a:r>
              <a:rPr lang="en-US" dirty="0" err="1"/>
              <a:t>i</a:t>
            </a:r>
            <a:r>
              <a:rPr lang="en-CH" dirty="0"/>
              <a:t>o</a:t>
            </a:r>
            <a:r>
              <a:rPr lang="en-US" dirty="0"/>
              <a:t>n</a:t>
            </a:r>
            <a:r>
              <a:rPr lang="en-CH" dirty="0"/>
              <a:t> </a:t>
            </a:r>
            <a:r>
              <a:rPr lang="en-US" dirty="0"/>
              <a:t>n</a:t>
            </a:r>
            <a:r>
              <a:rPr lang="en-CH" dirty="0"/>
              <a:t>e</a:t>
            </a:r>
            <a:r>
              <a:rPr lang="en-US" dirty="0"/>
              <a:t>e</a:t>
            </a:r>
            <a:r>
              <a:rPr lang="en-CH" dirty="0"/>
              <a:t>d</a:t>
            </a:r>
            <a:r>
              <a:rPr lang="en-US" dirty="0"/>
              <a:t>s</a:t>
            </a:r>
            <a:r>
              <a:rPr lang="en-CH" dirty="0"/>
              <a:t> remains with Partners, DTM can often support partners, </a:t>
            </a:r>
            <a:r>
              <a:rPr lang="en-US" dirty="0"/>
              <a:t>b</a:t>
            </a:r>
            <a:r>
              <a:rPr lang="en-CH" dirty="0"/>
              <a:t>y </a:t>
            </a:r>
            <a:r>
              <a:rPr lang="en-US" dirty="0"/>
              <a:t>p</a:t>
            </a:r>
            <a:r>
              <a:rPr lang="en-CH" dirty="0"/>
              <a:t>r</a:t>
            </a:r>
            <a:r>
              <a:rPr lang="en-US" dirty="0"/>
              <a:t>o</a:t>
            </a:r>
            <a:r>
              <a:rPr lang="en-CH" dirty="0"/>
              <a:t>v</a:t>
            </a:r>
            <a:r>
              <a:rPr lang="en-US" dirty="0" err="1"/>
              <a:t>i</a:t>
            </a:r>
            <a:r>
              <a:rPr lang="en-CH" dirty="0"/>
              <a:t>d</a:t>
            </a:r>
            <a:r>
              <a:rPr lang="en-US" dirty="0" err="1"/>
              <a:t>i</a:t>
            </a:r>
            <a:r>
              <a:rPr lang="en-CH" dirty="0"/>
              <a:t>n</a:t>
            </a:r>
            <a:r>
              <a:rPr lang="en-US" dirty="0"/>
              <a:t>g</a:t>
            </a:r>
            <a:r>
              <a:rPr lang="en-CH" dirty="0"/>
              <a:t> </a:t>
            </a:r>
            <a:r>
              <a:rPr lang="en-US" dirty="0"/>
              <a:t>e</a:t>
            </a:r>
            <a:r>
              <a:rPr lang="en-CH" dirty="0"/>
              <a:t>x</a:t>
            </a:r>
            <a:r>
              <a:rPr lang="en-US" dirty="0"/>
              <a:t>a</a:t>
            </a:r>
            <a:r>
              <a:rPr lang="en-CH" dirty="0"/>
              <a:t>m</a:t>
            </a:r>
            <a:r>
              <a:rPr lang="en-US" dirty="0"/>
              <a:t>p</a:t>
            </a:r>
            <a:r>
              <a:rPr lang="en-CH" dirty="0"/>
              <a:t>l</a:t>
            </a:r>
            <a:r>
              <a:rPr lang="en-US" dirty="0"/>
              <a:t>e</a:t>
            </a:r>
            <a:r>
              <a:rPr lang="en-CH" dirty="0"/>
              <a:t>s </a:t>
            </a:r>
            <a:r>
              <a:rPr lang="en-US" dirty="0"/>
              <a:t>a</a:t>
            </a:r>
            <a:r>
              <a:rPr lang="en-CH" dirty="0"/>
              <a:t>n</a:t>
            </a:r>
            <a:r>
              <a:rPr lang="en-US" dirty="0"/>
              <a:t>d</a:t>
            </a:r>
            <a:r>
              <a:rPr lang="en-CH" dirty="0"/>
              <a:t> </a:t>
            </a:r>
            <a:r>
              <a:rPr lang="en-US" dirty="0"/>
              <a:t>c</a:t>
            </a:r>
            <a:r>
              <a:rPr lang="en-CH" dirty="0"/>
              <a:t>l</a:t>
            </a:r>
            <a:r>
              <a:rPr lang="en-US" dirty="0"/>
              <a:t>a</a:t>
            </a:r>
            <a:r>
              <a:rPr lang="en-CH" dirty="0"/>
              <a:t>r</a:t>
            </a:r>
            <a:r>
              <a:rPr lang="en-US" dirty="0" err="1"/>
              <a:t>i</a:t>
            </a:r>
            <a:r>
              <a:rPr lang="en-CH" dirty="0"/>
              <a:t>f</a:t>
            </a:r>
            <a:r>
              <a:rPr lang="en-US" dirty="0"/>
              <a:t>y</a:t>
            </a:r>
            <a:r>
              <a:rPr lang="en-CH" dirty="0" err="1"/>
              <a:t>i</a:t>
            </a:r>
            <a:r>
              <a:rPr lang="en-US" dirty="0"/>
              <a:t>n</a:t>
            </a:r>
            <a:r>
              <a:rPr lang="en-CH" dirty="0"/>
              <a:t>g </a:t>
            </a:r>
            <a:r>
              <a:rPr lang="en-US" dirty="0"/>
              <a:t>t</a:t>
            </a:r>
            <a:r>
              <a:rPr lang="en-CH" dirty="0"/>
              <a:t>h</a:t>
            </a:r>
            <a:r>
              <a:rPr lang="en-US" dirty="0"/>
              <a:t>a</a:t>
            </a:r>
            <a:r>
              <a:rPr lang="en-CH" dirty="0"/>
              <a:t>t</a:t>
            </a:r>
            <a:endParaRPr lang="en-CH"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Information Needs are NOT the actual questions that enumerators will ask the Key Informants: </a:t>
            </a:r>
            <a:r>
              <a:rPr lang="en-US" sz="1200" u="sng" kern="1200" dirty="0">
                <a:solidFill>
                  <a:schemeClr val="tx1"/>
                </a:solidFill>
                <a:effectLst/>
                <a:latin typeface="+mn-lt"/>
                <a:ea typeface="+mn-ea"/>
                <a:cs typeface="+mn-cs"/>
              </a:rPr>
              <a:t>Your information need is what you need to know in order to make your strategic, programmatic and operational decisions</a:t>
            </a:r>
            <a:r>
              <a:rPr lang="en-US" sz="1200" kern="1200" dirty="0">
                <a:solidFill>
                  <a:schemeClr val="tx1"/>
                </a:solidFill>
                <a:effectLst/>
                <a:latin typeface="+mn-lt"/>
                <a:ea typeface="+mn-ea"/>
                <a:cs typeface="+mn-cs"/>
              </a:rPr>
              <a:t>. </a:t>
            </a:r>
            <a:endParaRPr lang="en-CH"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For example: </a:t>
            </a:r>
            <a:r>
              <a:rPr lang="en-US" sz="1200" i="1" kern="1200" dirty="0">
                <a:solidFill>
                  <a:schemeClr val="tx1"/>
                </a:solidFill>
                <a:effectLst/>
                <a:latin typeface="+mn-lt"/>
                <a:ea typeface="+mn-ea"/>
                <a:cs typeface="+mn-cs"/>
              </a:rPr>
              <a:t>Does the country need humanitarian assistance, or can country resources suffice? Where in the country are most people in need for my response? What groups are most in need? What obstacles are they facing in meeting their basic needs? What type of response do they need? What modality of response is most appropriate? What positive copying mechanisms would we support and what would we hinder if we aided in a certain modality? How do we reach those groups with our assistance? Is the situation improving?</a:t>
            </a:r>
            <a:endParaRPr lang="en-CH" sz="1200" kern="1200" dirty="0">
              <a:solidFill>
                <a:schemeClr val="tx1"/>
              </a:solidFill>
              <a:effectLst/>
              <a:latin typeface="+mn-lt"/>
              <a:ea typeface="+mn-ea"/>
              <a:cs typeface="+mn-cs"/>
            </a:endParaRPr>
          </a:p>
          <a:p>
            <a:pPr marL="0" indent="0">
              <a:buFont typeface="Arial" panose="020B0604020202020204" pitchFamily="34" charset="0"/>
              <a:buNone/>
            </a:pPr>
            <a:r>
              <a:rPr lang="en-CH" sz="1200" i="0" kern="1200" dirty="0">
                <a:solidFill>
                  <a:schemeClr val="tx1"/>
                </a:solidFill>
                <a:effectLst/>
                <a:latin typeface="+mn-lt"/>
                <a:ea typeface="+mn-ea"/>
                <a:cs typeface="+mn-cs"/>
              </a:rPr>
              <a:t>D</a:t>
            </a:r>
            <a:r>
              <a:rPr lang="en-US" sz="1200" i="0" kern="1200" dirty="0">
                <a:solidFill>
                  <a:schemeClr val="tx1"/>
                </a:solidFill>
                <a:effectLst/>
                <a:latin typeface="+mn-lt"/>
                <a:ea typeface="+mn-ea"/>
                <a:cs typeface="+mn-cs"/>
              </a:rPr>
              <a:t>T</a:t>
            </a:r>
            <a:r>
              <a:rPr lang="en-CH" sz="1200" i="0" kern="1200" dirty="0">
                <a:solidFill>
                  <a:schemeClr val="tx1"/>
                </a:solidFill>
                <a:effectLst/>
                <a:latin typeface="+mn-lt"/>
                <a:ea typeface="+mn-ea"/>
                <a:cs typeface="+mn-cs"/>
              </a:rPr>
              <a:t>M </a:t>
            </a:r>
            <a:r>
              <a:rPr lang="en-US" sz="1200" i="0" kern="1200" dirty="0">
                <a:solidFill>
                  <a:schemeClr val="tx1"/>
                </a:solidFill>
                <a:effectLst/>
                <a:latin typeface="+mn-lt"/>
                <a:ea typeface="+mn-ea"/>
                <a:cs typeface="+mn-cs"/>
              </a:rPr>
              <a:t>a</a:t>
            </a:r>
            <a:r>
              <a:rPr lang="en-CH" sz="1200" i="0" kern="1200" dirty="0">
                <a:solidFill>
                  <a:schemeClr val="tx1"/>
                </a:solidFill>
                <a:effectLst/>
                <a:latin typeface="+mn-lt"/>
                <a:ea typeface="+mn-ea"/>
                <a:cs typeface="+mn-cs"/>
              </a:rPr>
              <a:t>n</a:t>
            </a:r>
            <a:r>
              <a:rPr lang="en-US" sz="1200" i="0" kern="1200" dirty="0">
                <a:solidFill>
                  <a:schemeClr val="tx1"/>
                </a:solidFill>
                <a:effectLst/>
                <a:latin typeface="+mn-lt"/>
                <a:ea typeface="+mn-ea"/>
                <a:cs typeface="+mn-cs"/>
              </a:rPr>
              <a:t>d</a:t>
            </a:r>
            <a:r>
              <a:rPr lang="en-CH" sz="1200" i="0" kern="1200" dirty="0">
                <a:solidFill>
                  <a:schemeClr val="tx1"/>
                </a:solidFill>
                <a:effectLst/>
                <a:latin typeface="+mn-lt"/>
                <a:ea typeface="+mn-ea"/>
                <a:cs typeface="+mn-cs"/>
              </a:rPr>
              <a:t> </a:t>
            </a:r>
            <a:r>
              <a:rPr lang="en-US" sz="1200" i="0" kern="1200" dirty="0">
                <a:solidFill>
                  <a:schemeClr val="tx1"/>
                </a:solidFill>
                <a:effectLst/>
                <a:latin typeface="+mn-lt"/>
                <a:ea typeface="+mn-ea"/>
                <a:cs typeface="+mn-cs"/>
              </a:rPr>
              <a:t>Partners can find in the </a:t>
            </a:r>
            <a:r>
              <a:rPr lang="en-US" sz="1200" i="0" kern="1200" dirty="0" err="1">
                <a:solidFill>
                  <a:schemeClr val="tx1"/>
                </a:solidFill>
                <a:effectLst/>
                <a:latin typeface="+mn-lt"/>
                <a:ea typeface="+mn-ea"/>
                <a:cs typeface="+mn-cs"/>
              </a:rPr>
              <a:t>DTM&amp;Partners</a:t>
            </a:r>
            <a:r>
              <a:rPr lang="en-US" sz="1200" i="0" kern="1200" dirty="0">
                <a:solidFill>
                  <a:schemeClr val="tx1"/>
                </a:solidFill>
                <a:effectLst/>
                <a:latin typeface="+mn-lt"/>
                <a:ea typeface="+mn-ea"/>
                <a:cs typeface="+mn-cs"/>
              </a:rPr>
              <a:t> toolkit a list of information obtainable through DTM MSLA and commonly used by partners to make their decisions at Strategic, Programmatic and Operational levels</a:t>
            </a:r>
            <a:r>
              <a:rPr lang="en-CH" sz="1200" i="0" kern="1200" dirty="0">
                <a:solidFill>
                  <a:schemeClr val="tx1"/>
                </a:solidFill>
                <a:effectLst/>
                <a:latin typeface="+mn-lt"/>
                <a:ea typeface="+mn-ea"/>
                <a:cs typeface="+mn-cs"/>
              </a:rPr>
              <a:t>: </a:t>
            </a:r>
            <a:r>
              <a:rPr lang="en-US" i="1" dirty="0">
                <a:solidFill>
                  <a:schemeClr val="dk1"/>
                </a:solidFill>
              </a:rPr>
              <a:t>Type of DTM Information commonly used by Partners</a:t>
            </a:r>
            <a:r>
              <a:rPr lang="en-CH" i="1" dirty="0">
                <a:solidFill>
                  <a:schemeClr val="dk1"/>
                </a:solidFill>
              </a:rPr>
              <a:t> (</a:t>
            </a:r>
            <a:r>
              <a:rPr lang="en-US" i="1" dirty="0">
                <a:solidFill>
                  <a:schemeClr val="dk1"/>
                </a:solidFill>
              </a:rPr>
              <a:t>M</a:t>
            </a:r>
            <a:r>
              <a:rPr lang="en-CH" i="1" dirty="0">
                <a:solidFill>
                  <a:schemeClr val="dk1"/>
                </a:solidFill>
              </a:rPr>
              <a:t>S</a:t>
            </a:r>
            <a:r>
              <a:rPr lang="en-US" i="1" dirty="0">
                <a:solidFill>
                  <a:schemeClr val="dk1"/>
                </a:solidFill>
              </a:rPr>
              <a:t>L</a:t>
            </a:r>
            <a:r>
              <a:rPr lang="en-CH" i="1" dirty="0">
                <a:solidFill>
                  <a:schemeClr val="dk1"/>
                </a:solidFill>
              </a:rPr>
              <a:t>A)</a:t>
            </a:r>
            <a:r>
              <a:rPr lang="en-US" sz="1200" i="1" kern="1200" dirty="0">
                <a:solidFill>
                  <a:schemeClr val="tx1"/>
                </a:solidFill>
                <a:effectLst/>
                <a:latin typeface="+mn-lt"/>
                <a:ea typeface="+mn-ea"/>
                <a:cs typeface="+mn-cs"/>
              </a:rPr>
              <a:t>.</a:t>
            </a:r>
            <a:endParaRPr lang="en-CH"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H" dirty="0">
              <a:solidFill>
                <a:schemeClr val="dk1"/>
              </a:solidFill>
            </a:endParaRPr>
          </a:p>
          <a:p>
            <a:endParaRPr lang="en-CH" dirty="0"/>
          </a:p>
        </p:txBody>
      </p:sp>
      <p:sp>
        <p:nvSpPr>
          <p:cNvPr id="4" name="Slide Number Placeholder 3"/>
          <p:cNvSpPr>
            <a:spLocks noGrp="1"/>
          </p:cNvSpPr>
          <p:nvPr>
            <p:ph type="sldNum" sz="quarter" idx="5"/>
          </p:nvPr>
        </p:nvSpPr>
        <p:spPr/>
        <p:txBody>
          <a:bodyPr/>
          <a:lstStyle/>
          <a:p>
            <a:fld id="{4A5E85EC-5D87-47F4-9F55-1160F19A8A1E}" type="slidenum">
              <a:rPr lang="en-CH" smtClean="0"/>
              <a:t>1</a:t>
            </a:fld>
            <a:endParaRPr lang="en-CH"/>
          </a:p>
        </p:txBody>
      </p:sp>
    </p:spTree>
    <p:extLst>
      <p:ext uri="{BB962C8B-B14F-4D97-AF65-F5344CB8AC3E}">
        <p14:creationId xmlns:p14="http://schemas.microsoft.com/office/powerpoint/2010/main" val="1889917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44479-BD70-49B9-B41B-43017F7F78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25E64AF-5557-49FB-AFE5-E57A6076C2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99185A2-CF9D-420F-AEAC-329205B3F283}"/>
              </a:ext>
            </a:extLst>
          </p:cNvPr>
          <p:cNvSpPr>
            <a:spLocks noGrp="1"/>
          </p:cNvSpPr>
          <p:nvPr>
            <p:ph type="dt" sz="half" idx="10"/>
          </p:nvPr>
        </p:nvSpPr>
        <p:spPr/>
        <p:txBody>
          <a:bodyPr/>
          <a:lstStyle/>
          <a:p>
            <a:fld id="{E7F429D9-6D18-471C-90DA-C79A2D89E15C}" type="datetimeFigureOut">
              <a:rPr lang="en-GB" smtClean="0"/>
              <a:t>08/10/2019</a:t>
            </a:fld>
            <a:endParaRPr lang="en-GB"/>
          </a:p>
        </p:txBody>
      </p:sp>
      <p:sp>
        <p:nvSpPr>
          <p:cNvPr id="5" name="Footer Placeholder 4">
            <a:extLst>
              <a:ext uri="{FF2B5EF4-FFF2-40B4-BE49-F238E27FC236}">
                <a16:creationId xmlns:a16="http://schemas.microsoft.com/office/drawing/2014/main" id="{CF92E94F-5FE8-4EAC-87B1-1D26649EF7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DF93C5-A855-4372-BC12-E47C35E9F3F6}"/>
              </a:ext>
            </a:extLst>
          </p:cNvPr>
          <p:cNvSpPr>
            <a:spLocks noGrp="1"/>
          </p:cNvSpPr>
          <p:nvPr>
            <p:ph type="sldNum" sz="quarter" idx="12"/>
          </p:nvPr>
        </p:nvSpPr>
        <p:spPr/>
        <p:txBody>
          <a:bodyPr/>
          <a:lstStyle/>
          <a:p>
            <a:fld id="{4443F9BB-B490-41C3-891B-03863AF137C4}" type="slidenum">
              <a:rPr lang="en-GB" smtClean="0"/>
              <a:t>‹#›</a:t>
            </a:fld>
            <a:endParaRPr lang="en-GB"/>
          </a:p>
        </p:txBody>
      </p:sp>
    </p:spTree>
    <p:extLst>
      <p:ext uri="{BB962C8B-B14F-4D97-AF65-F5344CB8AC3E}">
        <p14:creationId xmlns:p14="http://schemas.microsoft.com/office/powerpoint/2010/main" val="397430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DF8E8-DAF9-4D4A-93E2-C2F2F373221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FCCD87-68B9-4C61-A114-FE353139EB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CCB7F9-6B7B-4A96-9727-53EE92DE27FC}"/>
              </a:ext>
            </a:extLst>
          </p:cNvPr>
          <p:cNvSpPr>
            <a:spLocks noGrp="1"/>
          </p:cNvSpPr>
          <p:nvPr>
            <p:ph type="dt" sz="half" idx="10"/>
          </p:nvPr>
        </p:nvSpPr>
        <p:spPr/>
        <p:txBody>
          <a:bodyPr/>
          <a:lstStyle/>
          <a:p>
            <a:fld id="{E7F429D9-6D18-471C-90DA-C79A2D89E15C}" type="datetimeFigureOut">
              <a:rPr lang="en-GB" smtClean="0"/>
              <a:t>08/10/2019</a:t>
            </a:fld>
            <a:endParaRPr lang="en-GB"/>
          </a:p>
        </p:txBody>
      </p:sp>
      <p:sp>
        <p:nvSpPr>
          <p:cNvPr id="5" name="Footer Placeholder 4">
            <a:extLst>
              <a:ext uri="{FF2B5EF4-FFF2-40B4-BE49-F238E27FC236}">
                <a16:creationId xmlns:a16="http://schemas.microsoft.com/office/drawing/2014/main" id="{98E759E6-3E20-410D-AD54-1E9151C9C7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1CD4FE-9825-4D76-91B2-CA4AC6C7C7F7}"/>
              </a:ext>
            </a:extLst>
          </p:cNvPr>
          <p:cNvSpPr>
            <a:spLocks noGrp="1"/>
          </p:cNvSpPr>
          <p:nvPr>
            <p:ph type="sldNum" sz="quarter" idx="12"/>
          </p:nvPr>
        </p:nvSpPr>
        <p:spPr/>
        <p:txBody>
          <a:bodyPr/>
          <a:lstStyle/>
          <a:p>
            <a:fld id="{4443F9BB-B490-41C3-891B-03863AF137C4}" type="slidenum">
              <a:rPr lang="en-GB" smtClean="0"/>
              <a:t>‹#›</a:t>
            </a:fld>
            <a:endParaRPr lang="en-GB"/>
          </a:p>
        </p:txBody>
      </p:sp>
    </p:spTree>
    <p:extLst>
      <p:ext uri="{BB962C8B-B14F-4D97-AF65-F5344CB8AC3E}">
        <p14:creationId xmlns:p14="http://schemas.microsoft.com/office/powerpoint/2010/main" val="1167062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516DCD-F12D-4AB3-873E-840032684A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ED731F-2106-4C4E-9FDA-BFC75BD0C6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526AE4-4AEA-45F8-A5CF-85061F81D19D}"/>
              </a:ext>
            </a:extLst>
          </p:cNvPr>
          <p:cNvSpPr>
            <a:spLocks noGrp="1"/>
          </p:cNvSpPr>
          <p:nvPr>
            <p:ph type="dt" sz="half" idx="10"/>
          </p:nvPr>
        </p:nvSpPr>
        <p:spPr/>
        <p:txBody>
          <a:bodyPr/>
          <a:lstStyle/>
          <a:p>
            <a:fld id="{E7F429D9-6D18-471C-90DA-C79A2D89E15C}" type="datetimeFigureOut">
              <a:rPr lang="en-GB" smtClean="0"/>
              <a:t>08/10/2019</a:t>
            </a:fld>
            <a:endParaRPr lang="en-GB"/>
          </a:p>
        </p:txBody>
      </p:sp>
      <p:sp>
        <p:nvSpPr>
          <p:cNvPr id="5" name="Footer Placeholder 4">
            <a:extLst>
              <a:ext uri="{FF2B5EF4-FFF2-40B4-BE49-F238E27FC236}">
                <a16:creationId xmlns:a16="http://schemas.microsoft.com/office/drawing/2014/main" id="{3556973A-6FF1-4A5F-A07A-E5A5175C1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207822-C8E6-4A26-B6FE-02FA4AD0D40F}"/>
              </a:ext>
            </a:extLst>
          </p:cNvPr>
          <p:cNvSpPr>
            <a:spLocks noGrp="1"/>
          </p:cNvSpPr>
          <p:nvPr>
            <p:ph type="sldNum" sz="quarter" idx="12"/>
          </p:nvPr>
        </p:nvSpPr>
        <p:spPr/>
        <p:txBody>
          <a:bodyPr/>
          <a:lstStyle/>
          <a:p>
            <a:fld id="{4443F9BB-B490-41C3-891B-03863AF137C4}" type="slidenum">
              <a:rPr lang="en-GB" smtClean="0"/>
              <a:t>‹#›</a:t>
            </a:fld>
            <a:endParaRPr lang="en-GB"/>
          </a:p>
        </p:txBody>
      </p:sp>
    </p:spTree>
    <p:extLst>
      <p:ext uri="{BB962C8B-B14F-4D97-AF65-F5344CB8AC3E}">
        <p14:creationId xmlns:p14="http://schemas.microsoft.com/office/powerpoint/2010/main" val="2225723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9C9D5-A7F7-41A6-AD5A-E8B550405F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10ACD8-579E-4BE7-98B3-37E2FFBC54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D8241A-729E-4929-A460-A55FAD9AA1D8}"/>
              </a:ext>
            </a:extLst>
          </p:cNvPr>
          <p:cNvSpPr>
            <a:spLocks noGrp="1"/>
          </p:cNvSpPr>
          <p:nvPr>
            <p:ph type="dt" sz="half" idx="10"/>
          </p:nvPr>
        </p:nvSpPr>
        <p:spPr/>
        <p:txBody>
          <a:bodyPr/>
          <a:lstStyle/>
          <a:p>
            <a:fld id="{E7F429D9-6D18-471C-90DA-C79A2D89E15C}" type="datetimeFigureOut">
              <a:rPr lang="en-GB" smtClean="0"/>
              <a:t>08/10/2019</a:t>
            </a:fld>
            <a:endParaRPr lang="en-GB"/>
          </a:p>
        </p:txBody>
      </p:sp>
      <p:sp>
        <p:nvSpPr>
          <p:cNvPr id="5" name="Footer Placeholder 4">
            <a:extLst>
              <a:ext uri="{FF2B5EF4-FFF2-40B4-BE49-F238E27FC236}">
                <a16:creationId xmlns:a16="http://schemas.microsoft.com/office/drawing/2014/main" id="{4CC8F9DB-51FE-4FBC-9074-C552C12EB5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20E9C4-014E-42DB-ADEC-F120F1BEF4A2}"/>
              </a:ext>
            </a:extLst>
          </p:cNvPr>
          <p:cNvSpPr>
            <a:spLocks noGrp="1"/>
          </p:cNvSpPr>
          <p:nvPr>
            <p:ph type="sldNum" sz="quarter" idx="12"/>
          </p:nvPr>
        </p:nvSpPr>
        <p:spPr/>
        <p:txBody>
          <a:bodyPr/>
          <a:lstStyle/>
          <a:p>
            <a:fld id="{4443F9BB-B490-41C3-891B-03863AF137C4}" type="slidenum">
              <a:rPr lang="en-GB" smtClean="0"/>
              <a:t>‹#›</a:t>
            </a:fld>
            <a:endParaRPr lang="en-GB"/>
          </a:p>
        </p:txBody>
      </p:sp>
    </p:spTree>
    <p:extLst>
      <p:ext uri="{BB962C8B-B14F-4D97-AF65-F5344CB8AC3E}">
        <p14:creationId xmlns:p14="http://schemas.microsoft.com/office/powerpoint/2010/main" val="4008971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15317-9FF3-436C-801F-0AE5D8E495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AE98EB6-E24F-482C-A099-702445636C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34AC14-36BE-43E5-8801-F1C204B2C998}"/>
              </a:ext>
            </a:extLst>
          </p:cNvPr>
          <p:cNvSpPr>
            <a:spLocks noGrp="1"/>
          </p:cNvSpPr>
          <p:nvPr>
            <p:ph type="dt" sz="half" idx="10"/>
          </p:nvPr>
        </p:nvSpPr>
        <p:spPr/>
        <p:txBody>
          <a:bodyPr/>
          <a:lstStyle/>
          <a:p>
            <a:fld id="{E7F429D9-6D18-471C-90DA-C79A2D89E15C}" type="datetimeFigureOut">
              <a:rPr lang="en-GB" smtClean="0"/>
              <a:t>08/10/2019</a:t>
            </a:fld>
            <a:endParaRPr lang="en-GB"/>
          </a:p>
        </p:txBody>
      </p:sp>
      <p:sp>
        <p:nvSpPr>
          <p:cNvPr id="5" name="Footer Placeholder 4">
            <a:extLst>
              <a:ext uri="{FF2B5EF4-FFF2-40B4-BE49-F238E27FC236}">
                <a16:creationId xmlns:a16="http://schemas.microsoft.com/office/drawing/2014/main" id="{DD7DD59F-2D19-4370-8EE7-F158124430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464E03-B550-43F7-B6AA-88D941D1F1A6}"/>
              </a:ext>
            </a:extLst>
          </p:cNvPr>
          <p:cNvSpPr>
            <a:spLocks noGrp="1"/>
          </p:cNvSpPr>
          <p:nvPr>
            <p:ph type="sldNum" sz="quarter" idx="12"/>
          </p:nvPr>
        </p:nvSpPr>
        <p:spPr/>
        <p:txBody>
          <a:bodyPr/>
          <a:lstStyle/>
          <a:p>
            <a:fld id="{4443F9BB-B490-41C3-891B-03863AF137C4}" type="slidenum">
              <a:rPr lang="en-GB" smtClean="0"/>
              <a:t>‹#›</a:t>
            </a:fld>
            <a:endParaRPr lang="en-GB"/>
          </a:p>
        </p:txBody>
      </p:sp>
    </p:spTree>
    <p:extLst>
      <p:ext uri="{BB962C8B-B14F-4D97-AF65-F5344CB8AC3E}">
        <p14:creationId xmlns:p14="http://schemas.microsoft.com/office/powerpoint/2010/main" val="599518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7F1C1-F551-47D9-A5C5-E7104D0D22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20E56AF-64E0-4BF4-BFA0-0A93AF8F1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47FB9B3-0F23-4C7B-AC58-9DBCC01411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33556DF-A250-40F6-BA07-39BA8F6BF7B9}"/>
              </a:ext>
            </a:extLst>
          </p:cNvPr>
          <p:cNvSpPr>
            <a:spLocks noGrp="1"/>
          </p:cNvSpPr>
          <p:nvPr>
            <p:ph type="dt" sz="half" idx="10"/>
          </p:nvPr>
        </p:nvSpPr>
        <p:spPr/>
        <p:txBody>
          <a:bodyPr/>
          <a:lstStyle/>
          <a:p>
            <a:fld id="{E7F429D9-6D18-471C-90DA-C79A2D89E15C}" type="datetimeFigureOut">
              <a:rPr lang="en-GB" smtClean="0"/>
              <a:t>08/10/2019</a:t>
            </a:fld>
            <a:endParaRPr lang="en-GB"/>
          </a:p>
        </p:txBody>
      </p:sp>
      <p:sp>
        <p:nvSpPr>
          <p:cNvPr id="6" name="Footer Placeholder 5">
            <a:extLst>
              <a:ext uri="{FF2B5EF4-FFF2-40B4-BE49-F238E27FC236}">
                <a16:creationId xmlns:a16="http://schemas.microsoft.com/office/drawing/2014/main" id="{FF60964B-D920-48D5-87F9-EE27862CC1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376A2D-DC64-42F7-89C6-EA75646EA413}"/>
              </a:ext>
            </a:extLst>
          </p:cNvPr>
          <p:cNvSpPr>
            <a:spLocks noGrp="1"/>
          </p:cNvSpPr>
          <p:nvPr>
            <p:ph type="sldNum" sz="quarter" idx="12"/>
          </p:nvPr>
        </p:nvSpPr>
        <p:spPr/>
        <p:txBody>
          <a:bodyPr/>
          <a:lstStyle/>
          <a:p>
            <a:fld id="{4443F9BB-B490-41C3-891B-03863AF137C4}" type="slidenum">
              <a:rPr lang="en-GB" smtClean="0"/>
              <a:t>‹#›</a:t>
            </a:fld>
            <a:endParaRPr lang="en-GB"/>
          </a:p>
        </p:txBody>
      </p:sp>
    </p:spTree>
    <p:extLst>
      <p:ext uri="{BB962C8B-B14F-4D97-AF65-F5344CB8AC3E}">
        <p14:creationId xmlns:p14="http://schemas.microsoft.com/office/powerpoint/2010/main" val="2758503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4A4A9-50CD-4ADB-946A-A97C55C4AB5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A9B02E-34F7-4537-87D2-7E72EFD04D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D78EE1-0D7D-4F18-AC27-545797EFDA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D11BBD-5023-41E9-B848-4A96F50D05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1A44FC-0EA5-44B0-8210-889573E10C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C4ACEEE-35AC-4D91-AA26-DA25DAA2DC0B}"/>
              </a:ext>
            </a:extLst>
          </p:cNvPr>
          <p:cNvSpPr>
            <a:spLocks noGrp="1"/>
          </p:cNvSpPr>
          <p:nvPr>
            <p:ph type="dt" sz="half" idx="10"/>
          </p:nvPr>
        </p:nvSpPr>
        <p:spPr/>
        <p:txBody>
          <a:bodyPr/>
          <a:lstStyle/>
          <a:p>
            <a:fld id="{E7F429D9-6D18-471C-90DA-C79A2D89E15C}" type="datetimeFigureOut">
              <a:rPr lang="en-GB" smtClean="0"/>
              <a:t>08/10/2019</a:t>
            </a:fld>
            <a:endParaRPr lang="en-GB"/>
          </a:p>
        </p:txBody>
      </p:sp>
      <p:sp>
        <p:nvSpPr>
          <p:cNvPr id="8" name="Footer Placeholder 7">
            <a:extLst>
              <a:ext uri="{FF2B5EF4-FFF2-40B4-BE49-F238E27FC236}">
                <a16:creationId xmlns:a16="http://schemas.microsoft.com/office/drawing/2014/main" id="{D23715EF-6F05-4CEA-961A-F995ABC1D84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3229970-ED14-4574-AB94-E23ABB1129BA}"/>
              </a:ext>
            </a:extLst>
          </p:cNvPr>
          <p:cNvSpPr>
            <a:spLocks noGrp="1"/>
          </p:cNvSpPr>
          <p:nvPr>
            <p:ph type="sldNum" sz="quarter" idx="12"/>
          </p:nvPr>
        </p:nvSpPr>
        <p:spPr/>
        <p:txBody>
          <a:bodyPr/>
          <a:lstStyle/>
          <a:p>
            <a:fld id="{4443F9BB-B490-41C3-891B-03863AF137C4}" type="slidenum">
              <a:rPr lang="en-GB" smtClean="0"/>
              <a:t>‹#›</a:t>
            </a:fld>
            <a:endParaRPr lang="en-GB"/>
          </a:p>
        </p:txBody>
      </p:sp>
    </p:spTree>
    <p:extLst>
      <p:ext uri="{BB962C8B-B14F-4D97-AF65-F5344CB8AC3E}">
        <p14:creationId xmlns:p14="http://schemas.microsoft.com/office/powerpoint/2010/main" val="540838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9609E-65E1-40C1-84C7-859F61CBF5C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EAD3A4D-D6E4-4C3B-BB9A-8CBAF2CFE986}"/>
              </a:ext>
            </a:extLst>
          </p:cNvPr>
          <p:cNvSpPr>
            <a:spLocks noGrp="1"/>
          </p:cNvSpPr>
          <p:nvPr>
            <p:ph type="dt" sz="half" idx="10"/>
          </p:nvPr>
        </p:nvSpPr>
        <p:spPr/>
        <p:txBody>
          <a:bodyPr/>
          <a:lstStyle/>
          <a:p>
            <a:fld id="{E7F429D9-6D18-471C-90DA-C79A2D89E15C}" type="datetimeFigureOut">
              <a:rPr lang="en-GB" smtClean="0"/>
              <a:t>08/10/2019</a:t>
            </a:fld>
            <a:endParaRPr lang="en-GB"/>
          </a:p>
        </p:txBody>
      </p:sp>
      <p:sp>
        <p:nvSpPr>
          <p:cNvPr id="4" name="Footer Placeholder 3">
            <a:extLst>
              <a:ext uri="{FF2B5EF4-FFF2-40B4-BE49-F238E27FC236}">
                <a16:creationId xmlns:a16="http://schemas.microsoft.com/office/drawing/2014/main" id="{E2824BE1-71E4-4C86-A790-71E0E5B2EF9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01819A4-97B7-4CF0-B83E-05D00414C000}"/>
              </a:ext>
            </a:extLst>
          </p:cNvPr>
          <p:cNvSpPr>
            <a:spLocks noGrp="1"/>
          </p:cNvSpPr>
          <p:nvPr>
            <p:ph type="sldNum" sz="quarter" idx="12"/>
          </p:nvPr>
        </p:nvSpPr>
        <p:spPr/>
        <p:txBody>
          <a:bodyPr/>
          <a:lstStyle/>
          <a:p>
            <a:fld id="{4443F9BB-B490-41C3-891B-03863AF137C4}" type="slidenum">
              <a:rPr lang="en-GB" smtClean="0"/>
              <a:t>‹#›</a:t>
            </a:fld>
            <a:endParaRPr lang="en-GB"/>
          </a:p>
        </p:txBody>
      </p:sp>
    </p:spTree>
    <p:extLst>
      <p:ext uri="{BB962C8B-B14F-4D97-AF65-F5344CB8AC3E}">
        <p14:creationId xmlns:p14="http://schemas.microsoft.com/office/powerpoint/2010/main" val="157417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C8ADEA-D9C2-4AE0-91AD-EF2643FDA2C0}"/>
              </a:ext>
            </a:extLst>
          </p:cNvPr>
          <p:cNvSpPr>
            <a:spLocks noGrp="1"/>
          </p:cNvSpPr>
          <p:nvPr>
            <p:ph type="dt" sz="half" idx="10"/>
          </p:nvPr>
        </p:nvSpPr>
        <p:spPr/>
        <p:txBody>
          <a:bodyPr/>
          <a:lstStyle/>
          <a:p>
            <a:fld id="{E7F429D9-6D18-471C-90DA-C79A2D89E15C}" type="datetimeFigureOut">
              <a:rPr lang="en-GB" smtClean="0"/>
              <a:t>08/10/2019</a:t>
            </a:fld>
            <a:endParaRPr lang="en-GB"/>
          </a:p>
        </p:txBody>
      </p:sp>
      <p:sp>
        <p:nvSpPr>
          <p:cNvPr id="3" name="Footer Placeholder 2">
            <a:extLst>
              <a:ext uri="{FF2B5EF4-FFF2-40B4-BE49-F238E27FC236}">
                <a16:creationId xmlns:a16="http://schemas.microsoft.com/office/drawing/2014/main" id="{48B2AEA5-A39F-4B8D-ABA1-49F8133019D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220AF3-3202-49E2-B159-9A4E978EAB5A}"/>
              </a:ext>
            </a:extLst>
          </p:cNvPr>
          <p:cNvSpPr>
            <a:spLocks noGrp="1"/>
          </p:cNvSpPr>
          <p:nvPr>
            <p:ph type="sldNum" sz="quarter" idx="12"/>
          </p:nvPr>
        </p:nvSpPr>
        <p:spPr/>
        <p:txBody>
          <a:bodyPr/>
          <a:lstStyle/>
          <a:p>
            <a:fld id="{4443F9BB-B490-41C3-891B-03863AF137C4}" type="slidenum">
              <a:rPr lang="en-GB" smtClean="0"/>
              <a:t>‹#›</a:t>
            </a:fld>
            <a:endParaRPr lang="en-GB"/>
          </a:p>
        </p:txBody>
      </p:sp>
    </p:spTree>
    <p:extLst>
      <p:ext uri="{BB962C8B-B14F-4D97-AF65-F5344CB8AC3E}">
        <p14:creationId xmlns:p14="http://schemas.microsoft.com/office/powerpoint/2010/main" val="185125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8D7C4-654C-4547-B6DA-480887D715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274B2C5-D064-4C29-BAE4-B93C56C6B7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15CDD5-944D-42D8-A2E3-E32BB21C97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7A921B-07F7-4BE1-8D7D-9F0B189EC362}"/>
              </a:ext>
            </a:extLst>
          </p:cNvPr>
          <p:cNvSpPr>
            <a:spLocks noGrp="1"/>
          </p:cNvSpPr>
          <p:nvPr>
            <p:ph type="dt" sz="half" idx="10"/>
          </p:nvPr>
        </p:nvSpPr>
        <p:spPr/>
        <p:txBody>
          <a:bodyPr/>
          <a:lstStyle/>
          <a:p>
            <a:fld id="{E7F429D9-6D18-471C-90DA-C79A2D89E15C}" type="datetimeFigureOut">
              <a:rPr lang="en-GB" smtClean="0"/>
              <a:t>08/10/2019</a:t>
            </a:fld>
            <a:endParaRPr lang="en-GB"/>
          </a:p>
        </p:txBody>
      </p:sp>
      <p:sp>
        <p:nvSpPr>
          <p:cNvPr id="6" name="Footer Placeholder 5">
            <a:extLst>
              <a:ext uri="{FF2B5EF4-FFF2-40B4-BE49-F238E27FC236}">
                <a16:creationId xmlns:a16="http://schemas.microsoft.com/office/drawing/2014/main" id="{CFCD469F-BBDC-4C8D-BDE4-37641625F2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EA3222C-818F-4F8D-BBE9-0F9CA6D92EEA}"/>
              </a:ext>
            </a:extLst>
          </p:cNvPr>
          <p:cNvSpPr>
            <a:spLocks noGrp="1"/>
          </p:cNvSpPr>
          <p:nvPr>
            <p:ph type="sldNum" sz="quarter" idx="12"/>
          </p:nvPr>
        </p:nvSpPr>
        <p:spPr/>
        <p:txBody>
          <a:bodyPr/>
          <a:lstStyle/>
          <a:p>
            <a:fld id="{4443F9BB-B490-41C3-891B-03863AF137C4}" type="slidenum">
              <a:rPr lang="en-GB" smtClean="0"/>
              <a:t>‹#›</a:t>
            </a:fld>
            <a:endParaRPr lang="en-GB"/>
          </a:p>
        </p:txBody>
      </p:sp>
    </p:spTree>
    <p:extLst>
      <p:ext uri="{BB962C8B-B14F-4D97-AF65-F5344CB8AC3E}">
        <p14:creationId xmlns:p14="http://schemas.microsoft.com/office/powerpoint/2010/main" val="2862281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CC170-14A7-429D-80FE-CC537A3CDD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065B977-7C0E-431A-B4DA-7B87BEA14C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CBD29B2-6B57-4B30-A2DB-A0D76FBD91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191422-A0AF-4F01-BED4-EECA63F6E73A}"/>
              </a:ext>
            </a:extLst>
          </p:cNvPr>
          <p:cNvSpPr>
            <a:spLocks noGrp="1"/>
          </p:cNvSpPr>
          <p:nvPr>
            <p:ph type="dt" sz="half" idx="10"/>
          </p:nvPr>
        </p:nvSpPr>
        <p:spPr/>
        <p:txBody>
          <a:bodyPr/>
          <a:lstStyle/>
          <a:p>
            <a:fld id="{E7F429D9-6D18-471C-90DA-C79A2D89E15C}" type="datetimeFigureOut">
              <a:rPr lang="en-GB" smtClean="0"/>
              <a:t>08/10/2019</a:t>
            </a:fld>
            <a:endParaRPr lang="en-GB"/>
          </a:p>
        </p:txBody>
      </p:sp>
      <p:sp>
        <p:nvSpPr>
          <p:cNvPr id="6" name="Footer Placeholder 5">
            <a:extLst>
              <a:ext uri="{FF2B5EF4-FFF2-40B4-BE49-F238E27FC236}">
                <a16:creationId xmlns:a16="http://schemas.microsoft.com/office/drawing/2014/main" id="{A1B8BEC0-5CB9-4581-8918-C7F204A772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161AFA-CDDF-4AB7-9840-F2EAE394EE8E}"/>
              </a:ext>
            </a:extLst>
          </p:cNvPr>
          <p:cNvSpPr>
            <a:spLocks noGrp="1"/>
          </p:cNvSpPr>
          <p:nvPr>
            <p:ph type="sldNum" sz="quarter" idx="12"/>
          </p:nvPr>
        </p:nvSpPr>
        <p:spPr/>
        <p:txBody>
          <a:bodyPr/>
          <a:lstStyle/>
          <a:p>
            <a:fld id="{4443F9BB-B490-41C3-891B-03863AF137C4}" type="slidenum">
              <a:rPr lang="en-GB" smtClean="0"/>
              <a:t>‹#›</a:t>
            </a:fld>
            <a:endParaRPr lang="en-GB"/>
          </a:p>
        </p:txBody>
      </p:sp>
    </p:spTree>
    <p:extLst>
      <p:ext uri="{BB962C8B-B14F-4D97-AF65-F5344CB8AC3E}">
        <p14:creationId xmlns:p14="http://schemas.microsoft.com/office/powerpoint/2010/main" val="3409363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E439CC-6F5C-4632-92C4-40D413C4BA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8E1A67-C527-4CEF-9CEA-3BB01B69B5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75F562-410D-41D4-9210-391C1F5516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429D9-6D18-471C-90DA-C79A2D89E15C}" type="datetimeFigureOut">
              <a:rPr lang="en-GB" smtClean="0"/>
              <a:t>08/10/2019</a:t>
            </a:fld>
            <a:endParaRPr lang="en-GB"/>
          </a:p>
        </p:txBody>
      </p:sp>
      <p:sp>
        <p:nvSpPr>
          <p:cNvPr id="5" name="Footer Placeholder 4">
            <a:extLst>
              <a:ext uri="{FF2B5EF4-FFF2-40B4-BE49-F238E27FC236}">
                <a16:creationId xmlns:a16="http://schemas.microsoft.com/office/drawing/2014/main" id="{9560165B-92B9-4E7B-A91A-D346CBEA45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1D7C12C-3D96-4355-9FDD-404666AEA7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43F9BB-B490-41C3-891B-03863AF137C4}" type="slidenum">
              <a:rPr lang="en-GB" smtClean="0"/>
              <a:t>‹#›</a:t>
            </a:fld>
            <a:endParaRPr lang="en-GB"/>
          </a:p>
        </p:txBody>
      </p:sp>
    </p:spTree>
    <p:extLst>
      <p:ext uri="{BB962C8B-B14F-4D97-AF65-F5344CB8AC3E}">
        <p14:creationId xmlns:p14="http://schemas.microsoft.com/office/powerpoint/2010/main" val="2719027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2C7B7-3269-4CDB-900E-033375BBA5A7}"/>
              </a:ext>
            </a:extLst>
          </p:cNvPr>
          <p:cNvSpPr>
            <a:spLocks noGrp="1"/>
          </p:cNvSpPr>
          <p:nvPr>
            <p:ph type="title"/>
          </p:nvPr>
        </p:nvSpPr>
        <p:spPr>
          <a:xfrm>
            <a:off x="311427" y="-258421"/>
            <a:ext cx="10515600" cy="1325563"/>
          </a:xfrm>
        </p:spPr>
        <p:txBody>
          <a:bodyPr/>
          <a:lstStyle/>
          <a:p>
            <a:r>
              <a:rPr lang="en-US" b="1" dirty="0">
                <a:solidFill>
                  <a:srgbClr val="FF7605"/>
                </a:solidFill>
              </a:rPr>
              <a:t>I</a:t>
            </a:r>
            <a:r>
              <a:rPr lang="en-CH" b="1" dirty="0">
                <a:solidFill>
                  <a:srgbClr val="FF7605"/>
                </a:solidFill>
              </a:rPr>
              <a:t>d</a:t>
            </a:r>
            <a:r>
              <a:rPr lang="en-US" b="1" dirty="0">
                <a:solidFill>
                  <a:srgbClr val="FF7605"/>
                </a:solidFill>
              </a:rPr>
              <a:t>e</a:t>
            </a:r>
            <a:r>
              <a:rPr lang="en-CH" b="1" dirty="0">
                <a:solidFill>
                  <a:srgbClr val="FF7605"/>
                </a:solidFill>
              </a:rPr>
              <a:t>n</a:t>
            </a:r>
            <a:r>
              <a:rPr lang="en-US" b="1" dirty="0">
                <a:solidFill>
                  <a:srgbClr val="FF7605"/>
                </a:solidFill>
              </a:rPr>
              <a:t>t</a:t>
            </a:r>
            <a:r>
              <a:rPr lang="en-CH" b="1" dirty="0" err="1">
                <a:solidFill>
                  <a:srgbClr val="FF7605"/>
                </a:solidFill>
              </a:rPr>
              <a:t>i</a:t>
            </a:r>
            <a:r>
              <a:rPr lang="en-US" b="1" dirty="0">
                <a:solidFill>
                  <a:srgbClr val="FF7605"/>
                </a:solidFill>
              </a:rPr>
              <a:t>f</a:t>
            </a:r>
            <a:r>
              <a:rPr lang="en-CH" b="1" dirty="0">
                <a:solidFill>
                  <a:srgbClr val="FF7605"/>
                </a:solidFill>
              </a:rPr>
              <a:t>y </a:t>
            </a:r>
            <a:r>
              <a:rPr lang="en-US" b="1" dirty="0">
                <a:solidFill>
                  <a:srgbClr val="FF7605"/>
                </a:solidFill>
              </a:rPr>
              <a:t>I</a:t>
            </a:r>
            <a:r>
              <a:rPr lang="en-CH" b="1" dirty="0">
                <a:solidFill>
                  <a:srgbClr val="FF7605"/>
                </a:solidFill>
              </a:rPr>
              <a:t>n</a:t>
            </a:r>
            <a:r>
              <a:rPr lang="en-US" b="1" dirty="0">
                <a:solidFill>
                  <a:srgbClr val="FF7605"/>
                </a:solidFill>
              </a:rPr>
              <a:t>f</a:t>
            </a:r>
            <a:r>
              <a:rPr lang="en-CH" b="1" dirty="0">
                <a:solidFill>
                  <a:srgbClr val="FF7605"/>
                </a:solidFill>
              </a:rPr>
              <a:t>o</a:t>
            </a:r>
            <a:r>
              <a:rPr lang="en-US" b="1" dirty="0">
                <a:solidFill>
                  <a:srgbClr val="FF7605"/>
                </a:solidFill>
              </a:rPr>
              <a:t>r</a:t>
            </a:r>
            <a:r>
              <a:rPr lang="en-CH" b="1" dirty="0">
                <a:solidFill>
                  <a:srgbClr val="FF7605"/>
                </a:solidFill>
              </a:rPr>
              <a:t>m</a:t>
            </a:r>
            <a:r>
              <a:rPr lang="en-US" b="1" dirty="0">
                <a:solidFill>
                  <a:srgbClr val="FF7605"/>
                </a:solidFill>
              </a:rPr>
              <a:t>a</a:t>
            </a:r>
            <a:r>
              <a:rPr lang="en-CH" b="1" dirty="0">
                <a:solidFill>
                  <a:srgbClr val="FF7605"/>
                </a:solidFill>
              </a:rPr>
              <a:t>t</a:t>
            </a:r>
            <a:r>
              <a:rPr lang="en-US" b="1" dirty="0" err="1">
                <a:solidFill>
                  <a:srgbClr val="FF7605"/>
                </a:solidFill>
              </a:rPr>
              <a:t>i</a:t>
            </a:r>
            <a:r>
              <a:rPr lang="en-CH" b="1" dirty="0">
                <a:solidFill>
                  <a:srgbClr val="FF7605"/>
                </a:solidFill>
              </a:rPr>
              <a:t>o</a:t>
            </a:r>
            <a:r>
              <a:rPr lang="en-US" b="1" dirty="0">
                <a:solidFill>
                  <a:srgbClr val="FF7605"/>
                </a:solidFill>
              </a:rPr>
              <a:t>n</a:t>
            </a:r>
            <a:r>
              <a:rPr lang="en-CH" b="1" dirty="0">
                <a:solidFill>
                  <a:srgbClr val="FF7605"/>
                </a:solidFill>
              </a:rPr>
              <a:t> </a:t>
            </a:r>
            <a:r>
              <a:rPr lang="en-US" b="1" dirty="0">
                <a:solidFill>
                  <a:srgbClr val="FF7605"/>
                </a:solidFill>
              </a:rPr>
              <a:t>N</a:t>
            </a:r>
            <a:r>
              <a:rPr lang="en-CH" b="1" dirty="0">
                <a:solidFill>
                  <a:srgbClr val="FF7605"/>
                </a:solidFill>
              </a:rPr>
              <a:t>e</a:t>
            </a:r>
            <a:r>
              <a:rPr lang="en-US" b="1" dirty="0">
                <a:solidFill>
                  <a:srgbClr val="FF7605"/>
                </a:solidFill>
              </a:rPr>
              <a:t>e</a:t>
            </a:r>
            <a:r>
              <a:rPr lang="en-CH" b="1" dirty="0">
                <a:solidFill>
                  <a:srgbClr val="FF7605"/>
                </a:solidFill>
              </a:rPr>
              <a:t>d</a:t>
            </a:r>
            <a:r>
              <a:rPr lang="en-US" b="1" dirty="0">
                <a:solidFill>
                  <a:srgbClr val="FF7605"/>
                </a:solidFill>
              </a:rPr>
              <a:t>s</a:t>
            </a:r>
            <a:endParaRPr lang="en-CH" b="1" dirty="0">
              <a:solidFill>
                <a:srgbClr val="FF7605"/>
              </a:solidFill>
            </a:endParaRPr>
          </a:p>
        </p:txBody>
      </p:sp>
      <p:sp>
        <p:nvSpPr>
          <p:cNvPr id="3" name="Rectangle 2">
            <a:extLst>
              <a:ext uri="{FF2B5EF4-FFF2-40B4-BE49-F238E27FC236}">
                <a16:creationId xmlns:a16="http://schemas.microsoft.com/office/drawing/2014/main" id="{F4FBA9FB-F7DE-433E-BDA4-5D5E91C165E3}"/>
              </a:ext>
            </a:extLst>
          </p:cNvPr>
          <p:cNvSpPr/>
          <p:nvPr/>
        </p:nvSpPr>
        <p:spPr>
          <a:xfrm>
            <a:off x="3489294" y="3954857"/>
            <a:ext cx="8786191" cy="2836546"/>
          </a:xfrm>
          <a:prstGeom prst="rect">
            <a:avLst/>
          </a:prstGeom>
        </p:spPr>
        <p:txBody>
          <a:bodyPr wrap="square">
            <a:spAutoFit/>
          </a:bodyPr>
          <a:lstStyle/>
          <a:p>
            <a:pPr>
              <a:lnSpc>
                <a:spcPct val="107000"/>
              </a:lnSpc>
            </a:pPr>
            <a:r>
              <a:rPr lang="en-CH" sz="1600" b="1" dirty="0">
                <a:solidFill>
                  <a:srgbClr val="0039A6"/>
                </a:solidFill>
                <a:ea typeface="Calibri" panose="020F0502020204030204" pitchFamily="34" charset="0"/>
                <a:cs typeface="Times New Roman" panose="02020603050405020304" pitchFamily="18" charset="0"/>
              </a:rPr>
              <a:t>To </a:t>
            </a:r>
            <a:r>
              <a:rPr lang="en-US" sz="1600" b="1" dirty="0" err="1">
                <a:solidFill>
                  <a:srgbClr val="0039A6"/>
                </a:solidFill>
                <a:ea typeface="Calibri" panose="020F0502020204030204" pitchFamily="34" charset="0"/>
                <a:cs typeface="Times New Roman" panose="02020603050405020304" pitchFamily="18" charset="0"/>
              </a:rPr>
              <a:t>i</a:t>
            </a:r>
            <a:r>
              <a:rPr lang="en-CH" sz="1600" b="1" dirty="0">
                <a:solidFill>
                  <a:srgbClr val="0039A6"/>
                </a:solidFill>
                <a:ea typeface="Calibri" panose="020F0502020204030204" pitchFamily="34" charset="0"/>
                <a:cs typeface="Times New Roman" panose="02020603050405020304" pitchFamily="18" charset="0"/>
              </a:rPr>
              <a:t>d</a:t>
            </a:r>
            <a:r>
              <a:rPr lang="en-US" sz="1600" b="1" dirty="0" err="1">
                <a:solidFill>
                  <a:srgbClr val="0039A6"/>
                </a:solidFill>
                <a:ea typeface="Calibri" panose="020F0502020204030204" pitchFamily="34" charset="0"/>
                <a:cs typeface="Times New Roman" panose="02020603050405020304" pitchFamily="18" charset="0"/>
              </a:rPr>
              <a:t>ent</a:t>
            </a:r>
            <a:r>
              <a:rPr lang="en-CH" sz="1600" b="1" dirty="0" err="1">
                <a:solidFill>
                  <a:srgbClr val="0039A6"/>
                </a:solidFill>
                <a:ea typeface="Calibri" panose="020F0502020204030204" pitchFamily="34" charset="0"/>
                <a:cs typeface="Times New Roman" panose="02020603050405020304" pitchFamily="18" charset="0"/>
              </a:rPr>
              <a:t>i</a:t>
            </a:r>
            <a:r>
              <a:rPr lang="en-US" sz="1600" b="1" dirty="0">
                <a:solidFill>
                  <a:srgbClr val="0039A6"/>
                </a:solidFill>
                <a:ea typeface="Calibri" panose="020F0502020204030204" pitchFamily="34" charset="0"/>
                <a:cs typeface="Times New Roman" panose="02020603050405020304" pitchFamily="18" charset="0"/>
              </a:rPr>
              <a:t>f</a:t>
            </a:r>
            <a:r>
              <a:rPr lang="en-CH" sz="1600" b="1" dirty="0">
                <a:solidFill>
                  <a:srgbClr val="0039A6"/>
                </a:solidFill>
                <a:ea typeface="Calibri" panose="020F0502020204030204" pitchFamily="34" charset="0"/>
                <a:cs typeface="Times New Roman" panose="02020603050405020304" pitchFamily="18" charset="0"/>
              </a:rPr>
              <a:t>y </a:t>
            </a:r>
            <a:r>
              <a:rPr lang="en-US" sz="1600" b="1" dirty="0">
                <a:solidFill>
                  <a:srgbClr val="0039A6"/>
                </a:solidFill>
                <a:ea typeface="Calibri" panose="020F0502020204030204" pitchFamily="34" charset="0"/>
                <a:cs typeface="Times New Roman" panose="02020603050405020304" pitchFamily="18" charset="0"/>
              </a:rPr>
              <a:t>I</a:t>
            </a:r>
            <a:r>
              <a:rPr lang="en-CH" sz="1600" b="1" dirty="0">
                <a:solidFill>
                  <a:srgbClr val="0039A6"/>
                </a:solidFill>
                <a:ea typeface="Calibri" panose="020F0502020204030204" pitchFamily="34" charset="0"/>
                <a:cs typeface="Times New Roman" panose="02020603050405020304" pitchFamily="18" charset="0"/>
              </a:rPr>
              <a:t>n</a:t>
            </a:r>
            <a:r>
              <a:rPr lang="en-US" sz="1600" b="1" dirty="0">
                <a:solidFill>
                  <a:srgbClr val="0039A6"/>
                </a:solidFill>
                <a:ea typeface="Calibri" panose="020F0502020204030204" pitchFamily="34" charset="0"/>
                <a:cs typeface="Times New Roman" panose="02020603050405020304" pitchFamily="18" charset="0"/>
              </a:rPr>
              <a:t>f</a:t>
            </a:r>
            <a:r>
              <a:rPr lang="en-CH" sz="1600" b="1" dirty="0">
                <a:solidFill>
                  <a:srgbClr val="0039A6"/>
                </a:solidFill>
                <a:ea typeface="Calibri" panose="020F0502020204030204" pitchFamily="34" charset="0"/>
                <a:cs typeface="Times New Roman" panose="02020603050405020304" pitchFamily="18" charset="0"/>
              </a:rPr>
              <a:t>o</a:t>
            </a:r>
            <a:r>
              <a:rPr lang="en-US" sz="1600" b="1" dirty="0">
                <a:solidFill>
                  <a:srgbClr val="0039A6"/>
                </a:solidFill>
                <a:ea typeface="Calibri" panose="020F0502020204030204" pitchFamily="34" charset="0"/>
                <a:cs typeface="Times New Roman" panose="02020603050405020304" pitchFamily="18" charset="0"/>
              </a:rPr>
              <a:t>r</a:t>
            </a:r>
            <a:r>
              <a:rPr lang="en-CH" sz="1600" b="1" dirty="0">
                <a:solidFill>
                  <a:srgbClr val="0039A6"/>
                </a:solidFill>
                <a:ea typeface="Calibri" panose="020F0502020204030204" pitchFamily="34" charset="0"/>
                <a:cs typeface="Times New Roman" panose="02020603050405020304" pitchFamily="18" charset="0"/>
              </a:rPr>
              <a:t>m</a:t>
            </a:r>
            <a:r>
              <a:rPr lang="en-US" sz="1600" b="1" dirty="0">
                <a:solidFill>
                  <a:srgbClr val="0039A6"/>
                </a:solidFill>
                <a:ea typeface="Calibri" panose="020F0502020204030204" pitchFamily="34" charset="0"/>
                <a:cs typeface="Times New Roman" panose="02020603050405020304" pitchFamily="18" charset="0"/>
              </a:rPr>
              <a:t>a</a:t>
            </a:r>
            <a:r>
              <a:rPr lang="en-CH" sz="1600" b="1" dirty="0">
                <a:solidFill>
                  <a:srgbClr val="0039A6"/>
                </a:solidFill>
                <a:ea typeface="Calibri" panose="020F0502020204030204" pitchFamily="34" charset="0"/>
                <a:cs typeface="Times New Roman" panose="02020603050405020304" pitchFamily="18" charset="0"/>
              </a:rPr>
              <a:t>t</a:t>
            </a:r>
            <a:r>
              <a:rPr lang="en-US" sz="1600" b="1" dirty="0" err="1">
                <a:solidFill>
                  <a:srgbClr val="0039A6"/>
                </a:solidFill>
                <a:ea typeface="Calibri" panose="020F0502020204030204" pitchFamily="34" charset="0"/>
                <a:cs typeface="Times New Roman" panose="02020603050405020304" pitchFamily="18" charset="0"/>
              </a:rPr>
              <a:t>i</a:t>
            </a:r>
            <a:r>
              <a:rPr lang="en-CH" sz="1600" b="1" dirty="0">
                <a:solidFill>
                  <a:srgbClr val="0039A6"/>
                </a:solidFill>
                <a:ea typeface="Calibri" panose="020F0502020204030204" pitchFamily="34" charset="0"/>
                <a:cs typeface="Times New Roman" panose="02020603050405020304" pitchFamily="18" charset="0"/>
              </a:rPr>
              <a:t>o</a:t>
            </a:r>
            <a:r>
              <a:rPr lang="en-US" sz="1600" b="1" dirty="0">
                <a:solidFill>
                  <a:srgbClr val="0039A6"/>
                </a:solidFill>
                <a:ea typeface="Calibri" panose="020F0502020204030204" pitchFamily="34" charset="0"/>
                <a:cs typeface="Times New Roman" panose="02020603050405020304" pitchFamily="18" charset="0"/>
              </a:rPr>
              <a:t>n</a:t>
            </a:r>
            <a:r>
              <a:rPr lang="en-CH" sz="1600" b="1" dirty="0">
                <a:solidFill>
                  <a:srgbClr val="0039A6"/>
                </a:solidFill>
                <a:ea typeface="Calibri" panose="020F0502020204030204" pitchFamily="34" charset="0"/>
                <a:cs typeface="Times New Roman" panose="02020603050405020304" pitchFamily="18" charset="0"/>
              </a:rPr>
              <a:t> </a:t>
            </a:r>
            <a:r>
              <a:rPr lang="en-US" sz="1600" b="1" dirty="0">
                <a:solidFill>
                  <a:srgbClr val="0039A6"/>
                </a:solidFill>
                <a:ea typeface="Calibri" panose="020F0502020204030204" pitchFamily="34" charset="0"/>
                <a:cs typeface="Times New Roman" panose="02020603050405020304" pitchFamily="18" charset="0"/>
              </a:rPr>
              <a:t>N</a:t>
            </a:r>
            <a:r>
              <a:rPr lang="en-CH" sz="1600" b="1" dirty="0">
                <a:solidFill>
                  <a:srgbClr val="0039A6"/>
                </a:solidFill>
                <a:ea typeface="Calibri" panose="020F0502020204030204" pitchFamily="34" charset="0"/>
                <a:cs typeface="Times New Roman" panose="02020603050405020304" pitchFamily="18" charset="0"/>
              </a:rPr>
              <a:t>e</a:t>
            </a:r>
            <a:r>
              <a:rPr lang="en-US" sz="1600" b="1" dirty="0">
                <a:solidFill>
                  <a:srgbClr val="0039A6"/>
                </a:solidFill>
                <a:ea typeface="Calibri" panose="020F0502020204030204" pitchFamily="34" charset="0"/>
                <a:cs typeface="Times New Roman" panose="02020603050405020304" pitchFamily="18" charset="0"/>
              </a:rPr>
              <a:t>e</a:t>
            </a:r>
            <a:r>
              <a:rPr lang="en-CH" sz="1600" b="1" dirty="0">
                <a:solidFill>
                  <a:srgbClr val="0039A6"/>
                </a:solidFill>
                <a:ea typeface="Calibri" panose="020F0502020204030204" pitchFamily="34" charset="0"/>
                <a:cs typeface="Times New Roman" panose="02020603050405020304" pitchFamily="18" charset="0"/>
              </a:rPr>
              <a:t>d</a:t>
            </a:r>
            <a:r>
              <a:rPr lang="en-US" sz="1600" b="1" dirty="0">
                <a:solidFill>
                  <a:srgbClr val="0039A6"/>
                </a:solidFill>
                <a:ea typeface="Calibri" panose="020F0502020204030204" pitchFamily="34" charset="0"/>
                <a:cs typeface="Times New Roman" panose="02020603050405020304" pitchFamily="18" charset="0"/>
              </a:rPr>
              <a:t>s</a:t>
            </a:r>
            <a:r>
              <a:rPr lang="en-CH" sz="1600" b="1" dirty="0">
                <a:solidFill>
                  <a:srgbClr val="0039A6"/>
                </a:solidFill>
                <a:ea typeface="Calibri" panose="020F0502020204030204" pitchFamily="34" charset="0"/>
                <a:cs typeface="Times New Roman" panose="02020603050405020304" pitchFamily="18" charset="0"/>
              </a:rPr>
              <a:t>, </a:t>
            </a:r>
            <a:r>
              <a:rPr lang="en-US" sz="1600" b="1" dirty="0">
                <a:solidFill>
                  <a:srgbClr val="0039A6"/>
                </a:solidFill>
                <a:ea typeface="Calibri" panose="020F0502020204030204" pitchFamily="34" charset="0"/>
                <a:cs typeface="Times New Roman" panose="02020603050405020304" pitchFamily="18" charset="0"/>
              </a:rPr>
              <a:t>Partners will answer the following questions:</a:t>
            </a:r>
            <a:endParaRPr lang="en-GB" sz="1600" dirty="0">
              <a:solidFill>
                <a:srgbClr val="0039A6"/>
              </a:solidFill>
              <a:ea typeface="Calibri" panose="020F0502020204030204" pitchFamily="34" charset="0"/>
              <a:cs typeface="Times New Roman" panose="02020603050405020304" pitchFamily="18" charset="0"/>
            </a:endParaRPr>
          </a:p>
          <a:p>
            <a:pPr marL="311070" indent="-311070">
              <a:lnSpc>
                <a:spcPct val="107000"/>
              </a:lnSpc>
              <a:spcAft>
                <a:spcPts val="544"/>
              </a:spcAft>
              <a:buFont typeface="Wingdings" panose="05000000000000000000" pitchFamily="2" charset="2"/>
              <a:buChar char="q"/>
            </a:pPr>
            <a:r>
              <a:rPr lang="en-US" sz="1600" dirty="0">
                <a:solidFill>
                  <a:srgbClr val="0039A6"/>
                </a:solidFill>
                <a:ea typeface="Calibri" panose="020F0502020204030204" pitchFamily="34" charset="0"/>
                <a:cs typeface="Times New Roman" panose="02020603050405020304" pitchFamily="18" charset="0"/>
              </a:rPr>
              <a:t>What is it that we have to decide?</a:t>
            </a:r>
            <a:endParaRPr lang="en-GB" sz="1600" dirty="0">
              <a:solidFill>
                <a:srgbClr val="0039A6"/>
              </a:solidFill>
              <a:ea typeface="Calibri" panose="020F0502020204030204" pitchFamily="34" charset="0"/>
              <a:cs typeface="Times New Roman" panose="02020603050405020304" pitchFamily="18" charset="0"/>
            </a:endParaRPr>
          </a:p>
          <a:p>
            <a:pPr marL="311070" indent="-311070">
              <a:lnSpc>
                <a:spcPct val="107000"/>
              </a:lnSpc>
              <a:spcAft>
                <a:spcPts val="544"/>
              </a:spcAft>
              <a:buFont typeface="Wingdings" panose="05000000000000000000" pitchFamily="2" charset="2"/>
              <a:buChar char="q"/>
            </a:pPr>
            <a:r>
              <a:rPr lang="en-US" sz="1600" dirty="0">
                <a:solidFill>
                  <a:srgbClr val="0039A6"/>
                </a:solidFill>
                <a:ea typeface="Calibri" panose="020F0502020204030204" pitchFamily="34" charset="0"/>
                <a:cs typeface="Times New Roman" panose="02020603050405020304" pitchFamily="18" charset="0"/>
              </a:rPr>
              <a:t>What information do we miss in order to make that decision? </a:t>
            </a:r>
            <a:endParaRPr lang="en-GB" sz="1600" dirty="0">
              <a:solidFill>
                <a:srgbClr val="0039A6"/>
              </a:solidFill>
              <a:ea typeface="Calibri" panose="020F0502020204030204" pitchFamily="34" charset="0"/>
              <a:cs typeface="Times New Roman" panose="02020603050405020304" pitchFamily="18" charset="0"/>
            </a:endParaRPr>
          </a:p>
          <a:p>
            <a:pPr marL="311070" indent="-311070">
              <a:lnSpc>
                <a:spcPct val="107000"/>
              </a:lnSpc>
              <a:spcAft>
                <a:spcPts val="544"/>
              </a:spcAft>
              <a:buFont typeface="Wingdings" panose="05000000000000000000" pitchFamily="2" charset="2"/>
              <a:buChar char="q"/>
            </a:pPr>
            <a:r>
              <a:rPr lang="en-US" sz="1600" dirty="0">
                <a:solidFill>
                  <a:srgbClr val="0039A6"/>
                </a:solidFill>
                <a:ea typeface="Calibri" panose="020F0502020204030204" pitchFamily="34" charset="0"/>
                <a:cs typeface="Times New Roman" panose="02020603050405020304" pitchFamily="18" charset="0"/>
              </a:rPr>
              <a:t>How often should that information be updated, at a minimum, to be still usable? </a:t>
            </a:r>
            <a:endParaRPr lang="en-GB" sz="1600" dirty="0">
              <a:solidFill>
                <a:srgbClr val="0039A6"/>
              </a:solidFill>
              <a:ea typeface="Calibri" panose="020F0502020204030204" pitchFamily="34" charset="0"/>
              <a:cs typeface="Times New Roman" panose="02020603050405020304" pitchFamily="18" charset="0"/>
            </a:endParaRPr>
          </a:p>
          <a:p>
            <a:pPr marL="311070" indent="-311070">
              <a:lnSpc>
                <a:spcPct val="107000"/>
              </a:lnSpc>
              <a:spcAft>
                <a:spcPts val="544"/>
              </a:spcAft>
              <a:buFont typeface="Wingdings" panose="05000000000000000000" pitchFamily="2" charset="2"/>
              <a:buChar char="q"/>
            </a:pPr>
            <a:r>
              <a:rPr lang="en-US" sz="1600" dirty="0">
                <a:solidFill>
                  <a:srgbClr val="0039A6"/>
                </a:solidFill>
                <a:ea typeface="Calibri" panose="020F0502020204030204" pitchFamily="34" charset="0"/>
                <a:cs typeface="Times New Roman" panose="02020603050405020304" pitchFamily="18" charset="0"/>
              </a:rPr>
              <a:t>Is that information already available/ accessible? </a:t>
            </a:r>
            <a:endParaRPr lang="en-GB" sz="1600" dirty="0">
              <a:solidFill>
                <a:srgbClr val="0039A6"/>
              </a:solidFill>
              <a:ea typeface="Calibri" panose="020F0502020204030204" pitchFamily="34" charset="0"/>
              <a:cs typeface="Times New Roman" panose="02020603050405020304" pitchFamily="18" charset="0"/>
            </a:endParaRPr>
          </a:p>
          <a:p>
            <a:pPr marL="311070" indent="-311070">
              <a:lnSpc>
                <a:spcPct val="107000"/>
              </a:lnSpc>
              <a:spcAft>
                <a:spcPts val="544"/>
              </a:spcAft>
              <a:buFont typeface="Wingdings" panose="05000000000000000000" pitchFamily="2" charset="2"/>
              <a:buChar char="q"/>
            </a:pPr>
            <a:r>
              <a:rPr lang="en-GB" sz="1600" dirty="0">
                <a:solidFill>
                  <a:srgbClr val="0039A6"/>
                </a:solidFill>
                <a:ea typeface="Calibri" panose="020F0502020204030204" pitchFamily="34" charset="0"/>
                <a:cs typeface="Times New Roman" panose="02020603050405020304" pitchFamily="18" charset="0"/>
              </a:rPr>
              <a:t>How will this information help in the decision-making </a:t>
            </a:r>
            <a:r>
              <a:rPr lang="en-GB" sz="1600" i="1" dirty="0">
                <a:solidFill>
                  <a:srgbClr val="0039A6"/>
                </a:solidFill>
                <a:ea typeface="Calibri" panose="020F0502020204030204" pitchFamily="34" charset="0"/>
                <a:cs typeface="Times New Roman" panose="02020603050405020304" pitchFamily="18" charset="0"/>
              </a:rPr>
              <a:t>(What are logical flow &amp; benchmarks)? </a:t>
            </a:r>
            <a:endParaRPr lang="en-GB" sz="1600" dirty="0">
              <a:solidFill>
                <a:srgbClr val="0039A6"/>
              </a:solidFill>
              <a:ea typeface="Calibri" panose="020F0502020204030204" pitchFamily="34" charset="0"/>
              <a:cs typeface="Times New Roman" panose="02020603050405020304" pitchFamily="18" charset="0"/>
            </a:endParaRPr>
          </a:p>
          <a:p>
            <a:pPr marL="311070" indent="-311070">
              <a:lnSpc>
                <a:spcPct val="107000"/>
              </a:lnSpc>
              <a:spcAft>
                <a:spcPts val="544"/>
              </a:spcAft>
              <a:buFont typeface="Wingdings" panose="05000000000000000000" pitchFamily="2" charset="2"/>
              <a:buChar char="q"/>
            </a:pPr>
            <a:r>
              <a:rPr lang="en-US" sz="1600" dirty="0">
                <a:solidFill>
                  <a:srgbClr val="0039A6"/>
                </a:solidFill>
                <a:ea typeface="Calibri" panose="020F0502020204030204" pitchFamily="34" charset="0"/>
                <a:cs typeface="Times New Roman" panose="02020603050405020304" pitchFamily="18" charset="0"/>
              </a:rPr>
              <a:t>What are the components of the information (e.g., data that can be analysed to obtain the needed information)?</a:t>
            </a:r>
            <a:endParaRPr lang="en-GB" sz="1600" dirty="0">
              <a:solidFill>
                <a:srgbClr val="0039A6"/>
              </a:solidFill>
              <a:ea typeface="Calibri" panose="020F0502020204030204" pitchFamily="34" charset="0"/>
              <a:cs typeface="Times New Roman" panose="02020603050405020304" pitchFamily="18" charset="0"/>
            </a:endParaRPr>
          </a:p>
          <a:p>
            <a:pPr marL="311070" indent="-311070">
              <a:lnSpc>
                <a:spcPct val="107000"/>
              </a:lnSpc>
              <a:spcAft>
                <a:spcPts val="544"/>
              </a:spcAft>
              <a:buFont typeface="Wingdings" panose="05000000000000000000" pitchFamily="2" charset="2"/>
              <a:buChar char="q"/>
            </a:pPr>
            <a:r>
              <a:rPr lang="en-US" sz="1600" dirty="0">
                <a:solidFill>
                  <a:srgbClr val="0039A6"/>
                </a:solidFill>
                <a:ea typeface="Calibri" panose="020F0502020204030204" pitchFamily="34" charset="0"/>
                <a:cs typeface="Times New Roman" panose="02020603050405020304" pitchFamily="18" charset="0"/>
              </a:rPr>
              <a:t>Are any of these data already available/accessible? (conduct a Secondary Data Review) </a:t>
            </a:r>
            <a:endParaRPr lang="en-GB" sz="1600" dirty="0">
              <a:solidFill>
                <a:srgbClr val="0039A6"/>
              </a:solidFill>
              <a:ea typeface="Calibri" panose="020F0502020204030204" pitchFamily="34"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B46AFA64-2928-4936-A8C5-60D456437059}"/>
              </a:ext>
            </a:extLst>
          </p:cNvPr>
          <p:cNvGraphicFramePr>
            <a:graphicFrameLocks noGrp="1"/>
          </p:cNvGraphicFramePr>
          <p:nvPr/>
        </p:nvGraphicFramePr>
        <p:xfrm>
          <a:off x="3405809" y="702365"/>
          <a:ext cx="8786192" cy="2726635"/>
        </p:xfrm>
        <a:graphic>
          <a:graphicData uri="http://schemas.openxmlformats.org/drawingml/2006/table">
            <a:tbl>
              <a:tblPr/>
              <a:tblGrid>
                <a:gridCol w="742121">
                  <a:extLst>
                    <a:ext uri="{9D8B030D-6E8A-4147-A177-3AD203B41FA5}">
                      <a16:colId xmlns:a16="http://schemas.microsoft.com/office/drawing/2014/main" val="2932433667"/>
                    </a:ext>
                  </a:extLst>
                </a:gridCol>
                <a:gridCol w="1302616">
                  <a:extLst>
                    <a:ext uri="{9D8B030D-6E8A-4147-A177-3AD203B41FA5}">
                      <a16:colId xmlns:a16="http://schemas.microsoft.com/office/drawing/2014/main" val="162251698"/>
                    </a:ext>
                  </a:extLst>
                </a:gridCol>
                <a:gridCol w="1303691">
                  <a:extLst>
                    <a:ext uri="{9D8B030D-6E8A-4147-A177-3AD203B41FA5}">
                      <a16:colId xmlns:a16="http://schemas.microsoft.com/office/drawing/2014/main" val="3280086884"/>
                    </a:ext>
                  </a:extLst>
                </a:gridCol>
                <a:gridCol w="1250076">
                  <a:extLst>
                    <a:ext uri="{9D8B030D-6E8A-4147-A177-3AD203B41FA5}">
                      <a16:colId xmlns:a16="http://schemas.microsoft.com/office/drawing/2014/main" val="567694943"/>
                    </a:ext>
                  </a:extLst>
                </a:gridCol>
                <a:gridCol w="1113722">
                  <a:extLst>
                    <a:ext uri="{9D8B030D-6E8A-4147-A177-3AD203B41FA5}">
                      <a16:colId xmlns:a16="http://schemas.microsoft.com/office/drawing/2014/main" val="2211760277"/>
                    </a:ext>
                  </a:extLst>
                </a:gridCol>
                <a:gridCol w="1797721">
                  <a:extLst>
                    <a:ext uri="{9D8B030D-6E8A-4147-A177-3AD203B41FA5}">
                      <a16:colId xmlns:a16="http://schemas.microsoft.com/office/drawing/2014/main" val="31731811"/>
                    </a:ext>
                  </a:extLst>
                </a:gridCol>
                <a:gridCol w="1276245">
                  <a:extLst>
                    <a:ext uri="{9D8B030D-6E8A-4147-A177-3AD203B41FA5}">
                      <a16:colId xmlns:a16="http://schemas.microsoft.com/office/drawing/2014/main" val="675179626"/>
                    </a:ext>
                  </a:extLst>
                </a:gridCol>
              </a:tblGrid>
              <a:tr h="601984">
                <a:tc>
                  <a:txBody>
                    <a:bodyPr/>
                    <a:lstStyle/>
                    <a:p>
                      <a:pPr algn="ctr" fontAlgn="ctr"/>
                      <a:r>
                        <a:rPr lang="en-US" sz="1600" b="1" i="0" u="none" strike="noStrike">
                          <a:solidFill>
                            <a:srgbClr val="000000"/>
                          </a:solidFill>
                          <a:effectLst/>
                          <a:latin typeface="Arial" panose="020B0604020202020204" pitchFamily="34" charset="0"/>
                        </a:rPr>
                        <a:t>Unique 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600" b="1" i="0" u="none" strike="noStrike">
                          <a:solidFill>
                            <a:srgbClr val="000000"/>
                          </a:solidFill>
                          <a:effectLst/>
                          <a:latin typeface="Arial" panose="020B0604020202020204" pitchFamily="34" charset="0"/>
                        </a:rPr>
                        <a:t>Dissemination Category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600" b="1" i="0" u="none" strike="noStrike">
                          <a:solidFill>
                            <a:srgbClr val="000000"/>
                          </a:solidFill>
                          <a:effectLst/>
                          <a:latin typeface="Arial" panose="020B0604020202020204" pitchFamily="34" charset="0"/>
                        </a:rPr>
                        <a:t>Instructions for the Form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600" b="1" i="0" u="none" strike="noStrike" dirty="0">
                          <a:solidFill>
                            <a:srgbClr val="000000"/>
                          </a:solidFill>
                          <a:effectLst/>
                          <a:latin typeface="Arial" panose="020B0604020202020204" pitchFamily="34" charset="0"/>
                        </a:rPr>
                        <a:t>Information Need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600" b="1" i="0" u="none" strike="noStrike">
                          <a:solidFill>
                            <a:srgbClr val="000000"/>
                          </a:solidFill>
                          <a:effectLst/>
                          <a:latin typeface="Arial" panose="020B0604020202020204" pitchFamily="34" charset="0"/>
                        </a:rPr>
                        <a:t>Type of Question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600" b="1" i="0" u="none" strike="noStrike">
                          <a:solidFill>
                            <a:srgbClr val="000000"/>
                          </a:solidFill>
                          <a:effectLst/>
                          <a:latin typeface="Arial" panose="020B0604020202020204" pitchFamily="34" charset="0"/>
                        </a:rPr>
                        <a:t>Question Text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600" b="1" i="0" u="none" strike="noStrike" dirty="0">
                          <a:solidFill>
                            <a:srgbClr val="000000"/>
                          </a:solidFill>
                          <a:effectLst/>
                          <a:latin typeface="Arial" panose="020B0604020202020204" pitchFamily="34" charset="0"/>
                        </a:rPr>
                        <a:t>Response Options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975736907"/>
                  </a:ext>
                </a:extLst>
              </a:tr>
              <a:tr h="2124651">
                <a:tc>
                  <a:txBody>
                    <a:bodyPr/>
                    <a:lstStyle/>
                    <a:p>
                      <a:pPr algn="ctr" fontAlgn="ctr"/>
                      <a:r>
                        <a:rPr lang="en-US" sz="1100" b="0" i="0" u="none" strike="noStrike">
                          <a:solidFill>
                            <a:srgbClr val="000000"/>
                          </a:solidFill>
                          <a:effectLst/>
                          <a:latin typeface="Calibri" panose="020F0502020204030204" pitchFamily="34" charset="0"/>
                        </a:rPr>
                        <a:t>M0104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Public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Select 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Increased presence of mental health issues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Recommended by Cluster/WG/AoR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Is a large number of persons in your community currently so upset to be unable to conduct usual daily activities (for example getting out of bed, ability to work, to take care of family…)?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rPr>
                        <a:t>yes;  no; Do not know/no answer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3707894"/>
                  </a:ext>
                </a:extLst>
              </a:tr>
            </a:tbl>
          </a:graphicData>
        </a:graphic>
      </p:graphicFrame>
      <p:sp>
        <p:nvSpPr>
          <p:cNvPr id="7" name="TextBox 6">
            <a:extLst>
              <a:ext uri="{FF2B5EF4-FFF2-40B4-BE49-F238E27FC236}">
                <a16:creationId xmlns:a16="http://schemas.microsoft.com/office/drawing/2014/main" id="{F8E322C1-D275-4E40-88B6-0CABA300B0F4}"/>
              </a:ext>
            </a:extLst>
          </p:cNvPr>
          <p:cNvSpPr txBox="1"/>
          <p:nvPr/>
        </p:nvSpPr>
        <p:spPr>
          <a:xfrm>
            <a:off x="8882440" y="3429000"/>
            <a:ext cx="3393045" cy="307777"/>
          </a:xfrm>
          <a:prstGeom prst="rect">
            <a:avLst/>
          </a:prstGeom>
          <a:noFill/>
        </p:spPr>
        <p:txBody>
          <a:bodyPr wrap="none" rtlCol="0">
            <a:spAutoFit/>
          </a:bodyPr>
          <a:lstStyle/>
          <a:p>
            <a:r>
              <a:rPr lang="en-US" sz="1400" b="1" i="1" dirty="0"/>
              <a:t>E</a:t>
            </a:r>
            <a:r>
              <a:rPr lang="en-CH" sz="1400" b="1" i="1" dirty="0"/>
              <a:t>x</a:t>
            </a:r>
            <a:r>
              <a:rPr lang="en-US" sz="1400" b="1" i="1" dirty="0"/>
              <a:t>t</a:t>
            </a:r>
            <a:r>
              <a:rPr lang="en-CH" sz="1400" b="1" i="1" dirty="0"/>
              <a:t>r</a:t>
            </a:r>
            <a:r>
              <a:rPr lang="en-US" sz="1400" b="1" i="1" dirty="0"/>
              <a:t>a</a:t>
            </a:r>
            <a:r>
              <a:rPr lang="en-CH" sz="1400" b="1" i="1" dirty="0"/>
              <a:t>c</a:t>
            </a:r>
            <a:r>
              <a:rPr lang="en-US" sz="1400" b="1" i="1" dirty="0"/>
              <a:t>t</a:t>
            </a:r>
            <a:r>
              <a:rPr lang="en-CH" sz="1400" b="1" i="1" dirty="0"/>
              <a:t> </a:t>
            </a:r>
            <a:r>
              <a:rPr lang="en-US" sz="1400" b="1" i="1" dirty="0"/>
              <a:t>o</a:t>
            </a:r>
            <a:r>
              <a:rPr lang="en-CH" sz="1400" b="1" i="1" dirty="0"/>
              <a:t>f </a:t>
            </a:r>
            <a:r>
              <a:rPr lang="en-US" sz="1400" b="1" i="1" dirty="0"/>
              <a:t>D</a:t>
            </a:r>
            <a:r>
              <a:rPr lang="en-CH" sz="1400" b="1" i="1" dirty="0"/>
              <a:t>T</a:t>
            </a:r>
            <a:r>
              <a:rPr lang="en-US" sz="1400" b="1" i="1" dirty="0"/>
              <a:t>M</a:t>
            </a:r>
            <a:r>
              <a:rPr lang="en-CH" sz="1400" b="1" i="1" dirty="0"/>
              <a:t> </a:t>
            </a:r>
            <a:r>
              <a:rPr lang="en-US" sz="1400" b="1" i="1" dirty="0"/>
              <a:t>F</a:t>
            </a:r>
            <a:r>
              <a:rPr lang="en-CH" sz="1400" b="1" i="1" dirty="0" err="1"/>
              <a:t>i</a:t>
            </a:r>
            <a:r>
              <a:rPr lang="en-US" sz="1400" b="1" i="1" dirty="0"/>
              <a:t>e</a:t>
            </a:r>
            <a:r>
              <a:rPr lang="en-CH" sz="1400" b="1" i="1" dirty="0"/>
              <a:t>l</a:t>
            </a:r>
            <a:r>
              <a:rPr lang="en-US" sz="1400" b="1" i="1" dirty="0"/>
              <a:t>d</a:t>
            </a:r>
            <a:r>
              <a:rPr lang="en-CH" sz="1400" b="1" i="1" dirty="0"/>
              <a:t> </a:t>
            </a:r>
            <a:r>
              <a:rPr lang="en-US" sz="1400" b="1" i="1" dirty="0"/>
              <a:t>Com</a:t>
            </a:r>
            <a:r>
              <a:rPr lang="en-CH" sz="1400" b="1" i="1" dirty="0"/>
              <a:t>p</a:t>
            </a:r>
            <a:r>
              <a:rPr lang="en-US" sz="1400" b="1" i="1" dirty="0"/>
              <a:t>a</a:t>
            </a:r>
            <a:r>
              <a:rPr lang="en-CH" sz="1400" b="1" i="1" dirty="0"/>
              <a:t>n</a:t>
            </a:r>
            <a:r>
              <a:rPr lang="en-US" sz="1400" b="1" i="1" dirty="0" err="1"/>
              <a:t>i</a:t>
            </a:r>
            <a:r>
              <a:rPr lang="en-CH" sz="1400" b="1" i="1" dirty="0"/>
              <a:t>o</a:t>
            </a:r>
            <a:r>
              <a:rPr lang="en-US" sz="1400" b="1" i="1" dirty="0"/>
              <a:t>n</a:t>
            </a:r>
            <a:r>
              <a:rPr lang="en-CH" sz="1400" b="1" i="1" dirty="0"/>
              <a:t>/</a:t>
            </a:r>
            <a:r>
              <a:rPr lang="en-US" sz="1400" b="1" i="1" dirty="0"/>
              <a:t>D</a:t>
            </a:r>
            <a:r>
              <a:rPr lang="en-CH" sz="1400" b="1" i="1" dirty="0"/>
              <a:t>a</a:t>
            </a:r>
            <a:r>
              <a:rPr lang="en-US" sz="1400" b="1" i="1" dirty="0"/>
              <a:t>t</a:t>
            </a:r>
            <a:r>
              <a:rPr lang="en-CH" sz="1400" b="1" i="1" dirty="0"/>
              <a:t>a </a:t>
            </a:r>
            <a:r>
              <a:rPr lang="en-US" sz="1400" b="1" i="1" dirty="0"/>
              <a:t>P</a:t>
            </a:r>
            <a:r>
              <a:rPr lang="en-CH" sz="1400" b="1" i="1" dirty="0"/>
              <a:t>l</a:t>
            </a:r>
            <a:r>
              <a:rPr lang="en-US" sz="1400" b="1" i="1" dirty="0"/>
              <a:t>a</a:t>
            </a:r>
            <a:r>
              <a:rPr lang="en-CH" sz="1400" b="1" i="1" dirty="0"/>
              <a:t>n</a:t>
            </a:r>
          </a:p>
        </p:txBody>
      </p:sp>
      <p:sp>
        <p:nvSpPr>
          <p:cNvPr id="8" name="Rectangle 7">
            <a:extLst>
              <a:ext uri="{FF2B5EF4-FFF2-40B4-BE49-F238E27FC236}">
                <a16:creationId xmlns:a16="http://schemas.microsoft.com/office/drawing/2014/main" id="{DD232ED1-2FAE-4011-A84B-A983BE51DDB6}"/>
              </a:ext>
            </a:extLst>
          </p:cNvPr>
          <p:cNvSpPr/>
          <p:nvPr/>
        </p:nvSpPr>
        <p:spPr>
          <a:xfrm>
            <a:off x="311427" y="1267033"/>
            <a:ext cx="3014869" cy="2123658"/>
          </a:xfrm>
          <a:prstGeom prst="rect">
            <a:avLst/>
          </a:prstGeom>
          <a:solidFill>
            <a:srgbClr val="0070C0"/>
          </a:solidFill>
        </p:spPr>
        <p:txBody>
          <a:bodyPr vert="horz" lIns="91440" tIns="45720" rIns="91440" bIns="45720" rtlCol="0" anchor="ctr">
            <a:noAutofit/>
          </a:bodyPr>
          <a:lstStyle/>
          <a:p>
            <a:pPr algn="ctr">
              <a:spcBef>
                <a:spcPct val="20000"/>
              </a:spcBef>
            </a:pPr>
            <a:r>
              <a:rPr lang="en-US" sz="2200" b="1" dirty="0">
                <a:solidFill>
                  <a:schemeClr val="bg1"/>
                </a:solidFill>
              </a:rPr>
              <a:t>Your information need is what you need to know in order to make your strategic, programmatic and operational decisions </a:t>
            </a:r>
            <a:endParaRPr lang="en-CH" sz="2200" b="1" dirty="0">
              <a:solidFill>
                <a:schemeClr val="bg1"/>
              </a:solidFill>
            </a:endParaRPr>
          </a:p>
        </p:txBody>
      </p:sp>
      <p:graphicFrame>
        <p:nvGraphicFramePr>
          <p:cNvPr id="9" name="Diagram 8">
            <a:extLst>
              <a:ext uri="{FF2B5EF4-FFF2-40B4-BE49-F238E27FC236}">
                <a16:creationId xmlns:a16="http://schemas.microsoft.com/office/drawing/2014/main" id="{888321E4-6D6A-4DA2-9950-DB30A1AF53F3}"/>
              </a:ext>
            </a:extLst>
          </p:cNvPr>
          <p:cNvGraphicFramePr/>
          <p:nvPr/>
        </p:nvGraphicFramePr>
        <p:xfrm>
          <a:off x="0" y="3475201"/>
          <a:ext cx="3242365" cy="33354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Oval 9">
            <a:extLst>
              <a:ext uri="{FF2B5EF4-FFF2-40B4-BE49-F238E27FC236}">
                <a16:creationId xmlns:a16="http://schemas.microsoft.com/office/drawing/2014/main" id="{5FD539BE-2A87-497B-A35E-296062C93A16}"/>
              </a:ext>
            </a:extLst>
          </p:cNvPr>
          <p:cNvSpPr/>
          <p:nvPr/>
        </p:nvSpPr>
        <p:spPr>
          <a:xfrm>
            <a:off x="6705600" y="592454"/>
            <a:ext cx="1311965" cy="7857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1" name="Oval 10">
            <a:extLst>
              <a:ext uri="{FF2B5EF4-FFF2-40B4-BE49-F238E27FC236}">
                <a16:creationId xmlns:a16="http://schemas.microsoft.com/office/drawing/2014/main" id="{781D1D18-31E7-4BB1-9021-2F6D71130AF5}"/>
              </a:ext>
            </a:extLst>
          </p:cNvPr>
          <p:cNvSpPr/>
          <p:nvPr/>
        </p:nvSpPr>
        <p:spPr>
          <a:xfrm>
            <a:off x="9266997" y="621696"/>
            <a:ext cx="2925003" cy="7857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grpSp>
        <p:nvGrpSpPr>
          <p:cNvPr id="12" name="Group 11">
            <a:extLst>
              <a:ext uri="{FF2B5EF4-FFF2-40B4-BE49-F238E27FC236}">
                <a16:creationId xmlns:a16="http://schemas.microsoft.com/office/drawing/2014/main" id="{3003860E-4DA5-499B-A7C8-6FFEE9F30BDE}"/>
              </a:ext>
            </a:extLst>
          </p:cNvPr>
          <p:cNvGrpSpPr/>
          <p:nvPr/>
        </p:nvGrpSpPr>
        <p:grpSpPr>
          <a:xfrm>
            <a:off x="10829254" y="96515"/>
            <a:ext cx="1303638" cy="667823"/>
            <a:chOff x="7692081" y="1467170"/>
            <a:chExt cx="1303638" cy="667823"/>
          </a:xfrm>
        </p:grpSpPr>
        <p:pic>
          <p:nvPicPr>
            <p:cNvPr id="13" name="Picture 12">
              <a:extLst>
                <a:ext uri="{FF2B5EF4-FFF2-40B4-BE49-F238E27FC236}">
                  <a16:creationId xmlns:a16="http://schemas.microsoft.com/office/drawing/2014/main" id="{FB287971-97DF-4897-92AD-7E6DBDA0396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781925" y="1467170"/>
              <a:ext cx="1133475" cy="390824"/>
            </a:xfrm>
            <a:prstGeom prst="rect">
              <a:avLst/>
            </a:prstGeom>
            <a:noFill/>
          </p:spPr>
        </p:pic>
        <p:sp>
          <p:nvSpPr>
            <p:cNvPr id="14" name="TextBox 9">
              <a:extLst>
                <a:ext uri="{FF2B5EF4-FFF2-40B4-BE49-F238E27FC236}">
                  <a16:creationId xmlns:a16="http://schemas.microsoft.com/office/drawing/2014/main" id="{5989310E-BBF8-4ADC-B7CF-B464A911F2F2}"/>
                </a:ext>
              </a:extLst>
            </p:cNvPr>
            <p:cNvSpPr txBox="1"/>
            <p:nvPr/>
          </p:nvSpPr>
          <p:spPr>
            <a:xfrm>
              <a:off x="7692081" y="1857994"/>
              <a:ext cx="130363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spc="100" dirty="0">
                  <a:solidFill>
                    <a:srgbClr val="0033A0"/>
                  </a:solidFill>
                </a:rPr>
                <a:t> Webinar </a:t>
              </a:r>
              <a:r>
                <a:rPr lang="en-US" sz="1200" dirty="0">
                  <a:solidFill>
                    <a:srgbClr val="0033A0"/>
                  </a:solidFill>
                </a:rPr>
                <a:t>2019</a:t>
              </a:r>
            </a:p>
          </p:txBody>
        </p:sp>
      </p:grpSp>
    </p:spTree>
    <p:extLst>
      <p:ext uri="{BB962C8B-B14F-4D97-AF65-F5344CB8AC3E}">
        <p14:creationId xmlns:p14="http://schemas.microsoft.com/office/powerpoint/2010/main" val="2839717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585</Words>
  <Application>Microsoft Office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Identify Information Needs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 Information Needs</dc:title>
  <dc:creator>Daunia Pavone</dc:creator>
  <cp:lastModifiedBy>Daunia Pavone</cp:lastModifiedBy>
  <cp:revision>1</cp:revision>
  <dcterms:created xsi:type="dcterms:W3CDTF">2019-10-08T11:13:46Z</dcterms:created>
  <dcterms:modified xsi:type="dcterms:W3CDTF">2019-10-08T11:14:48Z</dcterms:modified>
</cp:coreProperties>
</file>