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67"/>
  </p:sldMasterIdLst>
  <p:notesMasterIdLst>
    <p:notesMasterId r:id="rId69"/>
  </p:notesMasterIdLst>
  <p:sldIdLst>
    <p:sldId id="377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8000"/>
    <a:srgbClr val="000000"/>
    <a:srgbClr val="4D4D4D"/>
    <a:srgbClr val="759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6247" autoAdjust="0"/>
  </p:normalViewPr>
  <p:slideViewPr>
    <p:cSldViewPr snapToGrid="0" snapToObjects="1">
      <p:cViewPr varScale="1">
        <p:scale>
          <a:sx n="60" d="100"/>
          <a:sy n="60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slide" Target="slides/slide1.xml"/><Relationship Id="rId7" Type="http://schemas.openxmlformats.org/officeDocument/2006/relationships/customXml" Target="../customXml/item7.xml"/><Relationship Id="rId71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61" Type="http://schemas.openxmlformats.org/officeDocument/2006/relationships/customXml" Target="../customXml/item6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slideMaster" Target="slideMasters/slideMaster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7673C-E4B8-4F5C-B16B-3EEF3113676D}" type="datetimeFigureOut">
              <a:rPr lang="es-ES_tradnl" smtClean="0"/>
              <a:t>12/10/2018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98FFB-050F-4114-9CE5-1AF5110C2C59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304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tool was developed by GICHD for their workshops with users. It clearly</a:t>
            </a:r>
            <a:r>
              <a:rPr lang="en-US" baseline="0" dirty="0" smtClean="0"/>
              <a:t> summarize the information </a:t>
            </a:r>
            <a:r>
              <a:rPr lang="en-US" baseline="0" smtClean="0"/>
              <a:t>needed from data </a:t>
            </a:r>
            <a:r>
              <a:rPr lang="en-US" baseline="0" dirty="0" smtClean="0"/>
              <a:t>users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98FFB-050F-4114-9CE5-1AF5110C2C59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6940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en-tête de section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633382"/>
            <a:ext cx="8229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974725"/>
            <a:ext cx="9144000" cy="3252837"/>
          </a:xfrm>
          <a:prstGeom prst="rect">
            <a:avLst/>
          </a:prstGeom>
        </p:spPr>
        <p:txBody>
          <a:bodyPr vert="horz" anchor="t"/>
          <a:lstStyle>
            <a:lvl1pPr algn="ctr">
              <a:buNone/>
              <a:defRPr sz="2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ZoneTexte 4"/>
          <p:cNvSpPr txBox="1"/>
          <p:nvPr userDrawn="1"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437" y="2625725"/>
            <a:ext cx="8247973" cy="3390370"/>
          </a:xfrm>
          <a:prstGeom prst="rect">
            <a:avLst/>
          </a:prstGeom>
        </p:spPr>
        <p:txBody>
          <a:bodyPr anchor="t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7678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rgbClr val="645049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2438" y="2619375"/>
            <a:ext cx="3960000" cy="360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902412" y="2759155"/>
            <a:ext cx="3636000" cy="3322637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-457200">
              <a:spcBef>
                <a:spcPts val="100"/>
              </a:spcBef>
              <a:spcAft>
                <a:spcPts val="0"/>
              </a:spcAft>
              <a:buFontTx/>
              <a:buNone/>
              <a:defRPr sz="2000" baseline="0">
                <a:solidFill>
                  <a:srgbClr val="DBDEDD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DBDEDD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DBDEDD"/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rgbClr val="DBDEDD"/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rgbClr val="DBDED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rgbClr val="645049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2438" y="2619375"/>
            <a:ext cx="3960000" cy="360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3" hasCustomPrompt="1"/>
          </p:nvPr>
        </p:nvSpPr>
        <p:spPr>
          <a:xfrm>
            <a:off x="4729975" y="2619376"/>
            <a:ext cx="3960000" cy="3600000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100"/>
              </a:spcBef>
              <a:buNone/>
              <a:defRPr sz="2000" baseline="0">
                <a:solidFill>
                  <a:srgbClr val="767878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767878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767878"/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rgbClr val="767878"/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rgbClr val="76787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rgbClr val="645049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49" y="2619375"/>
            <a:ext cx="8247064" cy="3671358"/>
          </a:xfrm>
          <a:prstGeom prst="rect">
            <a:avLst/>
          </a:prstGeom>
          <a:solidFill>
            <a:srgbClr val="92857C"/>
          </a:solidFill>
        </p:spPr>
      </p:pic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6600" y="2884568"/>
            <a:ext cx="7652657" cy="41275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1500">
                <a:solidFill>
                  <a:srgbClr val="DBDEDD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142993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4031911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6931540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7" hasCustomPrompt="1"/>
          </p:nvPr>
        </p:nvSpPr>
        <p:spPr>
          <a:xfrm>
            <a:off x="2591911" y="4857083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8" hasCustomPrompt="1"/>
          </p:nvPr>
        </p:nvSpPr>
        <p:spPr>
          <a:xfrm>
            <a:off x="5471911" y="4857083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rgbClr val="645049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EC5668-414D-48A3-80DD-A914BF62DA14}" type="datetimeFigureOut">
              <a:rPr lang="fr-FR" smtClean="0"/>
              <a:t>12/10/2018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BB758B-6EDB-491D-8208-FD61ECB1A7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2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437" y="2625725"/>
            <a:ext cx="8247973" cy="3390370"/>
          </a:xfrm>
          <a:prstGeom prst="rect">
            <a:avLst/>
          </a:prstGeom>
        </p:spPr>
        <p:txBody>
          <a:bodyPr anchor="t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2438" y="2619375"/>
            <a:ext cx="3960000" cy="360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902412" y="2759155"/>
            <a:ext cx="3636000" cy="3322637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-457200">
              <a:spcBef>
                <a:spcPts val="100"/>
              </a:spcBef>
              <a:spcAft>
                <a:spcPts val="0"/>
              </a:spcAft>
              <a:buFontTx/>
              <a:buNone/>
              <a:defRPr sz="2000" baseline="0">
                <a:solidFill>
                  <a:srgbClr val="DBDEDD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DBDEDD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DBDEDD"/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rgbClr val="DBDEDD"/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rgbClr val="DBDED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  <p:pic>
        <p:nvPicPr>
          <p:cNvPr id="6" name="Picture 10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7" name="Picture 10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ux conten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2438" y="2619375"/>
            <a:ext cx="3960000" cy="360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902412" y="2759155"/>
            <a:ext cx="3636000" cy="3322637"/>
          </a:xfrm>
          <a:prstGeom prst="rect">
            <a:avLst/>
          </a:prstGeom>
        </p:spPr>
        <p:txBody>
          <a:bodyPr vert="horz" wrap="square" lIns="0" tIns="0" rIns="0" bIns="0"/>
          <a:lstStyle>
            <a:lvl1pPr marL="0" indent="-457200">
              <a:spcBef>
                <a:spcPts val="100"/>
              </a:spcBef>
              <a:spcAft>
                <a:spcPts val="0"/>
              </a:spcAft>
              <a:buFontTx/>
              <a:buNone/>
              <a:defRPr sz="20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DBDEDD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DBDEDD"/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rgbClr val="DBDEDD"/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rgbClr val="DBDED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0412" y="2619375"/>
            <a:ext cx="3960000" cy="36000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2438" y="2619375"/>
            <a:ext cx="3960000" cy="3600000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3" hasCustomPrompt="1"/>
          </p:nvPr>
        </p:nvSpPr>
        <p:spPr>
          <a:xfrm>
            <a:off x="4729975" y="2619376"/>
            <a:ext cx="3960000" cy="3600000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100"/>
              </a:spcBef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sz="2000">
                <a:solidFill>
                  <a:srgbClr val="767878"/>
                </a:solidFill>
                <a:latin typeface="Arial"/>
                <a:cs typeface="Arial"/>
              </a:defRPr>
            </a:lvl2pPr>
            <a:lvl3pPr>
              <a:defRPr sz="2000">
                <a:solidFill>
                  <a:srgbClr val="767878"/>
                </a:solidFill>
                <a:latin typeface="Arial"/>
                <a:cs typeface="Arial"/>
              </a:defRPr>
            </a:lvl3pPr>
            <a:lvl4pPr>
              <a:defRPr sz="2000">
                <a:solidFill>
                  <a:srgbClr val="767878"/>
                </a:solidFill>
                <a:latin typeface="Arial"/>
                <a:cs typeface="Arial"/>
              </a:defRPr>
            </a:lvl4pPr>
            <a:lvl5pPr>
              <a:defRPr sz="2000">
                <a:solidFill>
                  <a:srgbClr val="76787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50849" y="2619375"/>
            <a:ext cx="8247064" cy="3671358"/>
          </a:xfrm>
          <a:prstGeom prst="rect">
            <a:avLst/>
          </a:prstGeom>
          <a:solidFill>
            <a:srgbClr val="92857C"/>
          </a:solidFill>
        </p:spPr>
      </p:pic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36600" y="2884568"/>
            <a:ext cx="7652657" cy="41275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15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142993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algn="l">
              <a:buNone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5" hasCustomPrompt="1"/>
          </p:nvPr>
        </p:nvSpPr>
        <p:spPr>
          <a:xfrm>
            <a:off x="4031911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6931540" y="3735387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8" name="Picture Placeholder 27"/>
          <p:cNvSpPr>
            <a:spLocks noGrp="1"/>
          </p:cNvSpPr>
          <p:nvPr>
            <p:ph type="pic" sz="quarter" idx="17" hasCustomPrompt="1"/>
          </p:nvPr>
        </p:nvSpPr>
        <p:spPr>
          <a:xfrm>
            <a:off x="2591911" y="4857083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8" hasCustomPrompt="1"/>
          </p:nvPr>
        </p:nvSpPr>
        <p:spPr>
          <a:xfrm>
            <a:off x="5471911" y="4857083"/>
            <a:ext cx="1080000" cy="1080000"/>
          </a:xfrm>
          <a:prstGeom prst="rect">
            <a:avLst/>
          </a:prstGeom>
        </p:spPr>
        <p:txBody>
          <a:bodyPr vert="horz"/>
          <a:lstStyle>
            <a:lvl1pPr marL="342900" marR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1pPr>
          </a:lstStyle>
          <a:p>
            <a:r>
              <a:rPr lang="en-US" dirty="0" smtClean="0"/>
              <a:t>Click to insert Image</a:t>
            </a:r>
          </a:p>
          <a:p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e en-tête de section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633382"/>
            <a:ext cx="8229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974725"/>
            <a:ext cx="9144000" cy="3252837"/>
          </a:xfrm>
          <a:prstGeom prst="rect">
            <a:avLst/>
          </a:prstGeom>
        </p:spPr>
        <p:txBody>
          <a:bodyPr vert="horz" anchor="t"/>
          <a:lstStyle>
            <a:lvl1pPr algn="ctr">
              <a:buNone/>
              <a:defRPr sz="2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ZoneTexte 1"/>
          <p:cNvSpPr txBox="1"/>
          <p:nvPr userDrawn="1"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437" y="2625725"/>
            <a:ext cx="8247973" cy="3390370"/>
          </a:xfrm>
          <a:prstGeom prst="rect">
            <a:avLst/>
          </a:prstGeom>
        </p:spPr>
        <p:txBody>
          <a:bodyPr anchor="t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7678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dirty="0" smtClean="0"/>
              <a:t>Click to add 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anchor="t"/>
          <a:lstStyle>
            <a:lvl1pPr algn="ctr">
              <a:defRPr sz="3600" b="0" cap="none">
                <a:solidFill>
                  <a:schemeClr val="tx1"/>
                </a:solidFill>
              </a:defRPr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en-tête de section 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4633382"/>
            <a:ext cx="82296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 baseline="0"/>
            </a:lvl1pPr>
          </a:lstStyle>
          <a:p>
            <a:r>
              <a:rPr lang="en-AU" dirty="0" smtClean="0"/>
              <a:t>Click to add title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974725"/>
            <a:ext cx="9144000" cy="3252837"/>
          </a:xfrm>
          <a:prstGeom prst="rect">
            <a:avLst/>
          </a:prstGeom>
        </p:spPr>
        <p:txBody>
          <a:bodyPr vert="horz" anchor="t"/>
          <a:lstStyle>
            <a:lvl1pPr algn="ctr">
              <a:buNone/>
              <a:defRPr sz="20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insert Image</a:t>
            </a:r>
            <a:endParaRPr lang="en-US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0" y="4227562"/>
            <a:ext cx="9144000" cy="10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/>
          </p:cNvPicPr>
          <p:nvPr/>
        </p:nvPicPr>
        <p:blipFill>
          <a:blip r:embed="rId16">
            <a:alphaModFix/>
            <a:lum bright="70000" contrast="-70000"/>
          </a:blip>
          <a:stretch>
            <a:fillRect/>
          </a:stretch>
        </p:blipFill>
        <p:spPr>
          <a:xfrm>
            <a:off x="0" y="971550"/>
            <a:ext cx="9144000" cy="5886449"/>
          </a:xfrm>
          <a:prstGeom prst="rect">
            <a:avLst/>
          </a:prstGeom>
          <a:solidFill>
            <a:srgbClr val="F4DACF">
              <a:alpha val="0"/>
            </a:srgb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8" name="Picture 17" descr="GICHD_Logo_rvb_v2.ai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77813" y="153988"/>
            <a:ext cx="1633537" cy="668265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/>
        </p:nvSpPr>
        <p:spPr>
          <a:xfrm>
            <a:off x="8038430" y="6483350"/>
            <a:ext cx="682237" cy="365125"/>
          </a:xfrm>
          <a:prstGeom prst="rect">
            <a:avLst/>
          </a:prstGeom>
        </p:spPr>
        <p:txBody>
          <a:bodyPr rIns="0"/>
          <a:lstStyle>
            <a:lvl1pPr algn="r">
              <a:defRPr sz="10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Page </a:t>
            </a:r>
            <a:fld id="{593A71B4-D6FC-EB40-B06A-BB667BDEF9F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427036" y="6483350"/>
            <a:ext cx="6075365" cy="365125"/>
          </a:xfrm>
          <a:prstGeom prst="rect">
            <a:avLst/>
          </a:prstGeom>
        </p:spPr>
        <p:txBody>
          <a:bodyPr lIns="0"/>
          <a:lstStyle>
            <a:lvl1pPr algn="r">
              <a:defRPr sz="10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GICHD – Information Management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6396734" y="6483607"/>
            <a:ext cx="1546895" cy="365125"/>
          </a:xfrm>
          <a:prstGeom prst="rect">
            <a:avLst/>
          </a:prstGeom>
        </p:spPr>
        <p:txBody>
          <a:bodyPr lIns="0" rIns="0"/>
          <a:lstStyle>
            <a:lvl1pPr algn="r">
              <a:defRPr sz="1000"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4E6091-0519-394E-BCFF-BBA22F86B7F0}" type="datetime3">
              <a:rPr kumimoji="0" lang="fr-CH" sz="1000" b="0" i="0" u="none" strike="noStrike" kern="120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12/10/18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75" r:id="rId1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»"/>
        <a:tabLst/>
        <a:defRPr lang="en-US" sz="3400" kern="1200" baseline="300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As a (user/actor/role)___________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 need to know__________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In order to_________________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To provide_________________</a:t>
            </a:r>
            <a:endParaRPr lang="en-US" sz="260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2437" y="1498297"/>
            <a:ext cx="8280000" cy="719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GB" dirty="0" smtClean="0"/>
              <a:t>Identifying user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PowerPoint template_v1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CHD_x0020_Doc_x0020_Type xmlns="3f245d4d-84d9-4e5c-898b-ed6f66a6b7cf">21</GICHD_x0020_Doc_x0020_Type>
    <GICHD_x0020_Author xmlns="3f245d4d-84d9-4e5c-898b-ed6f66a6b7cf">278</GICHD_x0020_Author>
    <GICHD_x0020_Project_x0020_Numbers xmlns="3f245d4d-84d9-4e5c-898b-ed6f66a6b7cf">445</GICHD_x0020_Project_x0020_Numbers>
    <GICHD_x0020_Languages xmlns="3f245d4d-84d9-4e5c-898b-ed6f66a6b7cf">5</GICHD_x0020_Languages>
    <GICHD_x0020_Partners xmlns="3f245d4d-84d9-4e5c-898b-ed6f66a6b7cf" xsi:nil="true"/>
    <GICHD_x0020_Countries xmlns="3f245d4d-84d9-4e5c-898b-ed6f66a6b7cf">204</GICHD_x0020_Countries>
    <Topic xmlns="125a3511-b5e5-467b-aeeb-b9b2d725ee77">A1 Training Material</Topic>
    <Session xmlns="125a3511-b5e5-467b-aeeb-b9b2d725ee77">04. Mine action IM principles and concepts</Session>
    <Keyword xmlns="125a3511-b5e5-467b-aeeb-b9b2d725ee77">Day 01</Keyword>
    <Date xmlns="125a3511-b5e5-467b-aeeb-b9b2d725ee77" xsi:nil="true"/>
  </documentManagement>
</p:properties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2DF4B5BF47C3418DBAFEF30772DC56" ma:contentTypeVersion="21" ma:contentTypeDescription="Create a new document." ma:contentTypeScope="" ma:versionID="795644b558a4a7be26dfa5b40ff040c5">
  <xsd:schema xmlns:xsd="http://www.w3.org/2001/XMLSchema" xmlns:xs="http://www.w3.org/2001/XMLSchema" xmlns:p="http://schemas.microsoft.com/office/2006/metadata/properties" xmlns:ns2="3f245d4d-84d9-4e5c-898b-ed6f66a6b7cf" xmlns:ns3="125a3511-b5e5-467b-aeeb-b9b2d725ee77" targetNamespace="http://schemas.microsoft.com/office/2006/metadata/properties" ma:root="true" ma:fieldsID="ada2c52ae7a8fd66a279060fd0abf1ed" ns2:_="" ns3:_="">
    <xsd:import namespace="3f245d4d-84d9-4e5c-898b-ed6f66a6b7cf"/>
    <xsd:import namespace="125a3511-b5e5-467b-aeeb-b9b2d725ee77"/>
    <xsd:element name="properties">
      <xsd:complexType>
        <xsd:sequence>
          <xsd:element name="documentManagement">
            <xsd:complexType>
              <xsd:all>
                <xsd:element ref="ns2:GICHD_x0020_Author"/>
                <xsd:element ref="ns2:GICHD_x0020_Countries"/>
                <xsd:element ref="ns2:GICHD_x0020_Doc_x0020_Type" minOccurs="0"/>
                <xsd:element ref="ns2:GICHD_x0020_Project_x0020_Numbers" minOccurs="0"/>
                <xsd:element ref="ns2:GICHD_x0020_Partners" minOccurs="0"/>
                <xsd:element ref="ns2:GICHD_x0020_Languages" minOccurs="0"/>
                <xsd:element ref="ns3:Topic" minOccurs="0"/>
                <xsd:element ref="ns3:Keyword" minOccurs="0"/>
                <xsd:element ref="ns3:Session" minOccurs="0"/>
                <xsd:element ref="ns3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45d4d-84d9-4e5c-898b-ed6f66a6b7cf" elementFormDefault="qualified">
    <xsd:import namespace="http://schemas.microsoft.com/office/2006/documentManagement/types"/>
    <xsd:import namespace="http://schemas.microsoft.com/office/infopath/2007/PartnerControls"/>
    <xsd:element name="GICHD_x0020_Author" ma:index="2" ma:displayName="Author" ma:description="Author of Document / Image" ma:list="{467e7240-1b41-4b28-b1ee-032b3633bcee}" ma:internalName="GICHD_x0020_Author" ma:showField="Title" ma:web="3f245d4d-84d9-4e5c-898b-ed6f66a6b7cf">
      <xsd:simpleType>
        <xsd:restriction base="dms:Lookup"/>
      </xsd:simpleType>
    </xsd:element>
    <xsd:element name="GICHD_x0020_Countries" ma:index="3" ma:displayName="Countries" ma:list="{01ee429b-d81e-46d4-93d0-f4d064494671}" ma:internalName="GICHD_x0020_Countries" ma:showField="Title" ma:web="3f245d4d-84d9-4e5c-898b-ed6f66a6b7cf">
      <xsd:simpleType>
        <xsd:restriction base="dms:Lookup"/>
      </xsd:simpleType>
    </xsd:element>
    <xsd:element name="GICHD_x0020_Doc_x0020_Type" ma:index="4" nillable="true" ma:displayName="Doc Type" ma:list="{3cfb33af-c920-4fd0-9695-a9e85a41c933}" ma:internalName="GICHD_x0020_Doc_x0020_Type" ma:showField="Title" ma:web="3f245d4d-84d9-4e5c-898b-ed6f66a6b7cf">
      <xsd:simpleType>
        <xsd:restriction base="dms:Lookup"/>
      </xsd:simpleType>
    </xsd:element>
    <xsd:element name="GICHD_x0020_Project_x0020_Numbers" ma:index="5" nillable="true" ma:displayName="Project Number" ma:list="{7ac44fb3-c6b0-49e4-ab3c-ad9b019906cd}" ma:internalName="GICHD_x0020_Project_x0020_Numbers" ma:showField="Title" ma:web="3f245d4d-84d9-4e5c-898b-ed6f66a6b7cf">
      <xsd:simpleType>
        <xsd:restriction base="dms:Lookup"/>
      </xsd:simpleType>
    </xsd:element>
    <xsd:element name="GICHD_x0020_Partners" ma:index="6" nillable="true" ma:displayName="Partners" ma:list="{094c80f6-7c84-4efe-a494-5abfaddb6b7a}" ma:internalName="GICHD_x0020_Partners" ma:showField="Title" ma:web="3f245d4d-84d9-4e5c-898b-ed6f66a6b7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ICHD_x0020_Languages" ma:index="7" nillable="true" ma:displayName="Languages" ma:list="{5c217c40-4031-4f23-a424-bbd03107ba5c}" ma:internalName="GICHD_x0020_Languages" ma:showField="Title" ma:web="3f245d4d-84d9-4e5c-898b-ed6f66a6b7cf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a3511-b5e5-467b-aeeb-b9b2d725ee77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internalName="Topic">
      <xsd:simpleType>
        <xsd:restriction base="dms:Text">
          <xsd:maxLength value="255"/>
        </xsd:restriction>
      </xsd:simpleType>
    </xsd:element>
    <xsd:element name="Keyword" ma:index="9" nillable="true" ma:displayName="Folder" ma:internalName="Keyword">
      <xsd:simpleType>
        <xsd:restriction base="dms:Text">
          <xsd:maxLength value="255"/>
        </xsd:restriction>
      </xsd:simpleType>
    </xsd:element>
    <xsd:element name="Session" ma:index="10" nillable="true" ma:displayName="Session" ma:internalName="Session">
      <xsd:simpleType>
        <xsd:restriction base="dms:Text">
          <xsd:maxLength value="255"/>
        </xsd:restriction>
      </xsd:simpleType>
    </xsd:element>
    <xsd:element name="Date" ma:index="17" nillable="true" ma:displayName="Date" ma:format="DateOnly" ma:internalName="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ABA572DC-386A-43BC-A23C-BC81DEB82378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5C3EF79-61F6-451A-9209-7D751AC76064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70774B1E-52A9-4FA2-A087-EC56F2F92092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A7FAFEAB-79AE-4253-8248-645DFB93AF82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9E3DEC55-DE9B-430E-8AB1-6B90BFE16DFB}">
  <ds:schemaRefs>
    <ds:schemaRef ds:uri="http://www.w3.org/XML/1998/namespace"/>
    <ds:schemaRef ds:uri="http://purl.org/dc/elements/1.1/"/>
    <ds:schemaRef ds:uri="http://schemas.microsoft.com/office/2006/documentManagement/types"/>
    <ds:schemaRef ds:uri="3f245d4d-84d9-4e5c-898b-ed6f66a6b7cf"/>
    <ds:schemaRef ds:uri="http://purl.org/dc/terms/"/>
    <ds:schemaRef ds:uri="125a3511-b5e5-467b-aeeb-b9b2d725ee77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14.xml><?xml version="1.0" encoding="utf-8"?>
<ds:datastoreItem xmlns:ds="http://schemas.openxmlformats.org/officeDocument/2006/customXml" ds:itemID="{39E1E786-A5FC-4BDD-9C6D-96C6A9D52F26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88D3645-C44F-48F5-BFDA-6DC330454ADB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CB42A792-8ABB-499A-996E-A1D56FC86BB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00F74A7B-0FFF-47F5-A1C7-2118D57D9496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A6611785-132A-406D-BC5B-3000314EEE57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4043F403-C7A9-440C-BC8C-E59FA4662A3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A82C431-3284-4875-99CC-071A946A4BD6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A2E3CCD8-B005-41E5-BCE7-542BA5921C0D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0D7E0ED8-503C-4374-97A3-A70AA82DBB32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1C0CA974-4992-4F3E-B2F7-F60A3001C87E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FFA93BAA-DAE2-4E4F-AB87-0BDC223C3D90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48FAD96F-6E89-4EB7-BCB1-53D4FEB7DD2E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9C5644BC-663D-41CD-8328-43E03BCC4888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A005A77A-3EC1-4E5F-8065-D4B87388F446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ACED1053-59C1-4E4D-A273-979195F6DA51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97F1E896-9CD7-452E-92A0-4DDB6CCAD31E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479AA6D3-F4EE-4E75-B635-37C065101D86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6AFCA68-2A5D-45B5-856A-C4DD3D4F40D2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EE0E03DA-4301-4833-BABD-2F43D1EEE886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3785FEE2-9A40-402C-9402-A262EB570635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0A6FCDCC-020B-4CD0-9DF7-E0F10320CC94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A18CD7E6-13AB-4ABF-8156-53135F82A028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1E419605-7576-404F-B189-195B31A2D6E8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20E6C30D-E67B-41F6-B540-8DB2E16EE822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9C12CBEF-2B9D-4CDD-9DC2-4F7FCC720ACD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19F6DD8C-291B-45E7-9600-D033FD877A80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F8558555-01EB-48C8-9FCD-EED308594887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B5C0B543-9C48-432F-AF86-106B7391BD6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9EDF78FC-EA97-4AE1-A025-8FFFB925290E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8C111FFF-59A2-4311-8FA3-61FCB0F357D2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A5899AB1-14A9-4B91-BDB3-6C1A308D7DC8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3414F310-4EBE-41B5-8088-40CE52F18112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13F04651-55E0-41D1-AD8C-A7DF75F7D32B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84552DCC-057D-46E6-A7CB-14433E48B9AD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75F6E624-1C4B-4458-AD54-8B33033C28F4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D8D402E4-988F-440F-B8F9-C4350BD91E2C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18369EDA-E1FC-45C6-B88D-CB2DFA835FE9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D6F3AF6A-1201-4255-B565-887382E0FEF9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712E7E87-1945-4CD2-8682-95F9ABD4F6DF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CF46D63-BE70-4A47-AB1E-92345CADCA0C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1630D308-D1FE-4D1C-BFC1-A35A35507A67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05FBE49A-BB31-458B-830C-1640C1769320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78E63F94-4369-4BFE-820F-E53EB2BD87D2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3194BA38-DA45-4BCB-8B65-5954FDF1289F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134B3C0F-1EB2-496E-B03E-186CFDFA99EE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17DB92A0-DE67-4A45-827B-D197024CAEEC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9D80A9ED-80C9-4617-B3AF-2C25FD9B03A2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A53DF05A-A622-443C-9098-98263A782CDE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7E755683-E4DC-4618-B78C-ADDC58DDF7CD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2EAF27D7-FA93-4815-936E-740804DD8D13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78021EF-6706-4068-952B-1942CC106934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96743ECF-A3D7-4C4A-A6D7-4AA318780DDB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08BA5251-5B7B-412D-8FCC-8D8AE24C0B93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78197F15-F92E-4ADC-92FC-365B6E7C59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245d4d-84d9-4e5c-898b-ed6f66a6b7cf"/>
    <ds:schemaRef ds:uri="125a3511-b5e5-467b-aeeb-b9b2d725ee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3.xml><?xml version="1.0" encoding="utf-8"?>
<ds:datastoreItem xmlns:ds="http://schemas.openxmlformats.org/officeDocument/2006/customXml" ds:itemID="{8B18214D-5293-4027-9142-D3755D40345D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51BEE076-E1A2-412B-A032-D20BCE9A7097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72D8B47C-D306-40E5-825D-321AAAC34F33}">
  <ds:schemaRefs>
    <ds:schemaRef ds:uri="http://schemas.microsoft.com/sharepoint/v3/contenttype/forms"/>
  </ds:schemaRefs>
</ds:datastoreItem>
</file>

<file path=customXml/itemProps66.xml><?xml version="1.0" encoding="utf-8"?>
<ds:datastoreItem xmlns:ds="http://schemas.openxmlformats.org/officeDocument/2006/customXml" ds:itemID="{DF9AEB9D-07F2-4E9D-97AE-65D29F1ACFEE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EDB4204-326D-42AD-BD06-7342D59CE2A7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C6AD5AB-417F-4705-AEC9-2D3588200771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420B5F1E-C73F-47A1-A0CC-87C65F5E760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PowerPoint template_v1</Template>
  <TotalTime>6375</TotalTime>
  <Words>42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</vt:lpstr>
      <vt:lpstr>Calibri</vt:lpstr>
      <vt:lpstr>New PowerPoint template_v1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principles and good practices</dc:title>
  <dc:creator>De Santis Angela;q.mohammad@gichd.org</dc:creator>
  <cp:lastModifiedBy>PAVONE Daunia</cp:lastModifiedBy>
  <cp:revision>183</cp:revision>
  <dcterms:created xsi:type="dcterms:W3CDTF">2014-05-02T09:03:40Z</dcterms:created>
  <dcterms:modified xsi:type="dcterms:W3CDTF">2018-10-12T16:03:14Z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0x010100AE2DF4B5BF47C3418DBAFEF30772DC56</vt:lpwstr>
  </property>
</Properties>
</file>