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handoutMasterIdLst>
    <p:handoutMasterId r:id="rId57"/>
  </p:handoutMasterIdLst>
  <p:sldIdLst>
    <p:sldId id="385" r:id="rId2"/>
    <p:sldId id="1102" r:id="rId3"/>
    <p:sldId id="445" r:id="rId4"/>
    <p:sldId id="376" r:id="rId5"/>
    <p:sldId id="919" r:id="rId6"/>
    <p:sldId id="1103" r:id="rId7"/>
    <p:sldId id="446" r:id="rId8"/>
    <p:sldId id="939" r:id="rId9"/>
    <p:sldId id="301" r:id="rId10"/>
    <p:sldId id="949" r:id="rId11"/>
    <p:sldId id="928" r:id="rId12"/>
    <p:sldId id="1109" r:id="rId13"/>
    <p:sldId id="1062" r:id="rId14"/>
    <p:sldId id="1063" r:id="rId15"/>
    <p:sldId id="974" r:id="rId16"/>
    <p:sldId id="873" r:id="rId17"/>
    <p:sldId id="1064" r:id="rId18"/>
    <p:sldId id="1065" r:id="rId19"/>
    <p:sldId id="1066" r:id="rId20"/>
    <p:sldId id="1081" r:id="rId21"/>
    <p:sldId id="1080" r:id="rId22"/>
    <p:sldId id="404" r:id="rId23"/>
    <p:sldId id="1054" r:id="rId24"/>
    <p:sldId id="1082" r:id="rId25"/>
    <p:sldId id="1083" r:id="rId26"/>
    <p:sldId id="1085" r:id="rId27"/>
    <p:sldId id="1104" r:id="rId28"/>
    <p:sldId id="984" r:id="rId29"/>
    <p:sldId id="1105" r:id="rId30"/>
    <p:sldId id="1106" r:id="rId31"/>
    <p:sldId id="1089" r:id="rId32"/>
    <p:sldId id="305" r:id="rId33"/>
    <p:sldId id="1091" r:id="rId34"/>
    <p:sldId id="1093" r:id="rId35"/>
    <p:sldId id="349" r:id="rId36"/>
    <p:sldId id="1107" r:id="rId37"/>
    <p:sldId id="1110" r:id="rId38"/>
    <p:sldId id="922" r:id="rId39"/>
    <p:sldId id="1095" r:id="rId40"/>
    <p:sldId id="1096" r:id="rId41"/>
    <p:sldId id="1097" r:id="rId42"/>
    <p:sldId id="1099" r:id="rId43"/>
    <p:sldId id="1100" r:id="rId44"/>
    <p:sldId id="986" r:id="rId45"/>
    <p:sldId id="1047" r:id="rId46"/>
    <p:sldId id="1048" r:id="rId47"/>
    <p:sldId id="1049" r:id="rId48"/>
    <p:sldId id="1050" r:id="rId49"/>
    <p:sldId id="1051" r:id="rId50"/>
    <p:sldId id="1052" r:id="rId51"/>
    <p:sldId id="440" r:id="rId52"/>
    <p:sldId id="441" r:id="rId53"/>
    <p:sldId id="1101" r:id="rId54"/>
    <p:sldId id="1108" r:id="rId55"/>
  </p:sldIdLst>
  <p:sldSz cx="12192000" cy="6858000"/>
  <p:notesSz cx="6858000" cy="9144000"/>
  <p:defaultTextStyle>
    <a:defPPr>
      <a:defRPr lang="en-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2A2F"/>
    <a:srgbClr val="FF7E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3"/>
    <p:restoredTop sz="74710" autoAdjust="0"/>
  </p:normalViewPr>
  <p:slideViewPr>
    <p:cSldViewPr snapToGrid="0" snapToObjects="1">
      <p:cViewPr varScale="1">
        <p:scale>
          <a:sx n="59" d="100"/>
          <a:sy n="59" d="100"/>
        </p:scale>
        <p:origin x="1526" y="58"/>
      </p:cViewPr>
      <p:guideLst/>
    </p:cSldViewPr>
  </p:slideViewPr>
  <p:notesTextViewPr>
    <p:cViewPr>
      <p:scale>
        <a:sx n="1" d="1"/>
        <a:sy n="1" d="1"/>
      </p:scale>
      <p:origin x="0" y="0"/>
    </p:cViewPr>
  </p:notesTextViewPr>
  <p:notesViewPr>
    <p:cSldViewPr snapToGrid="0" snapToObject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788BBF-EBBB-7E4A-ADB4-69755072835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EC"/>
          </a:p>
        </p:txBody>
      </p:sp>
      <p:sp>
        <p:nvSpPr>
          <p:cNvPr id="3" name="Date Placeholder 2">
            <a:extLst>
              <a:ext uri="{FF2B5EF4-FFF2-40B4-BE49-F238E27FC236}">
                <a16:creationId xmlns:a16="http://schemas.microsoft.com/office/drawing/2014/main" id="{D1A58983-BD10-584B-8D7A-C00167B5162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4038D7-044D-5F4F-AD24-C3027BE522B1}" type="datetimeFigureOut">
              <a:rPr lang="en-EC" smtClean="0"/>
              <a:t>01/20/2022</a:t>
            </a:fld>
            <a:endParaRPr lang="en-EC"/>
          </a:p>
        </p:txBody>
      </p:sp>
      <p:sp>
        <p:nvSpPr>
          <p:cNvPr id="4" name="Footer Placeholder 3">
            <a:extLst>
              <a:ext uri="{FF2B5EF4-FFF2-40B4-BE49-F238E27FC236}">
                <a16:creationId xmlns:a16="http://schemas.microsoft.com/office/drawing/2014/main" id="{54B1CBC8-CE62-5344-9DCD-88B931FC4A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EC"/>
          </a:p>
        </p:txBody>
      </p:sp>
      <p:sp>
        <p:nvSpPr>
          <p:cNvPr id="5" name="Slide Number Placeholder 4">
            <a:extLst>
              <a:ext uri="{FF2B5EF4-FFF2-40B4-BE49-F238E27FC236}">
                <a16:creationId xmlns:a16="http://schemas.microsoft.com/office/drawing/2014/main" id="{1C704860-608E-DC43-983F-268D863802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4788E94-60C7-F04A-84B3-BF1357F8F5E6}" type="slidenum">
              <a:rPr lang="en-EC" smtClean="0"/>
              <a:t>‹#›</a:t>
            </a:fld>
            <a:endParaRPr lang="en-EC"/>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26707D-3F8D-514B-B802-62044ECAD1E7}" type="datetimeFigureOut">
              <a:rPr lang="es-ES_tradnl" smtClean="0"/>
              <a:t>20/01/2022</a:t>
            </a:fld>
            <a:endParaRPr lang="es-ES_trad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79776C-7B2D-5F4A-95E9-599E988B48E6}" type="slidenum">
              <a:rPr lang="es-ES_tradnl" smtClean="0"/>
              <a:t>‹#›</a:t>
            </a:fld>
            <a:endParaRPr lang="es-ES_tradnl"/>
          </a:p>
        </p:txBody>
      </p:sp>
    </p:spTree>
    <p:extLst>
      <p:ext uri="{BB962C8B-B14F-4D97-AF65-F5344CB8AC3E}">
        <p14:creationId xmlns:p14="http://schemas.microsoft.com/office/powerpoint/2010/main" val="20848022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5D79776C-7B2D-5F4A-95E9-599E988B48E6}" type="slidenum">
              <a:rPr lang="es-ES_tradnl" smtClean="0"/>
              <a:t>1</a:t>
            </a:fld>
            <a:endParaRPr lang="es-ES_tradnl"/>
          </a:p>
        </p:txBody>
      </p:sp>
    </p:spTree>
    <p:extLst>
      <p:ext uri="{BB962C8B-B14F-4D97-AF65-F5344CB8AC3E}">
        <p14:creationId xmlns:p14="http://schemas.microsoft.com/office/powerpoint/2010/main" val="3198341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5D79776C-7B2D-5F4A-95E9-599E988B48E6}" type="slidenum">
              <a:rPr lang="es-ES_tradnl" smtClean="0"/>
              <a:t>15</a:t>
            </a:fld>
            <a:endParaRPr lang="es-ES_tradnl"/>
          </a:p>
        </p:txBody>
      </p:sp>
    </p:spTree>
    <p:extLst>
      <p:ext uri="{BB962C8B-B14F-4D97-AF65-F5344CB8AC3E}">
        <p14:creationId xmlns:p14="http://schemas.microsoft.com/office/powerpoint/2010/main" val="2052712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5D79776C-7B2D-5F4A-95E9-599E988B48E6}" type="slidenum">
              <a:rPr lang="es-ES_tradnl" smtClean="0"/>
              <a:t>16</a:t>
            </a:fld>
            <a:endParaRPr lang="es-ES_tradnl"/>
          </a:p>
        </p:txBody>
      </p:sp>
    </p:spTree>
    <p:extLst>
      <p:ext uri="{BB962C8B-B14F-4D97-AF65-F5344CB8AC3E}">
        <p14:creationId xmlns:p14="http://schemas.microsoft.com/office/powerpoint/2010/main" val="116533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Slide Number Placeholder 3"/>
          <p:cNvSpPr>
            <a:spLocks noGrp="1"/>
          </p:cNvSpPr>
          <p:nvPr>
            <p:ph type="sldNum" sz="quarter" idx="5"/>
          </p:nvPr>
        </p:nvSpPr>
        <p:spPr/>
        <p:txBody>
          <a:bodyPr/>
          <a:lstStyle/>
          <a:p>
            <a:fld id="{5D79776C-7B2D-5F4A-95E9-599E988B48E6}" type="slidenum">
              <a:rPr lang="es-ES_tradnl" smtClean="0"/>
              <a:t>17</a:t>
            </a:fld>
            <a:endParaRPr lang="es-ES_tradnl"/>
          </a:p>
        </p:txBody>
      </p:sp>
    </p:spTree>
    <p:extLst>
      <p:ext uri="{BB962C8B-B14F-4D97-AF65-F5344CB8AC3E}">
        <p14:creationId xmlns:p14="http://schemas.microsoft.com/office/powerpoint/2010/main" val="1215924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79776C-7B2D-5F4A-95E9-599E988B48E6}" type="slidenum">
              <a:rPr lang="es-ES_tradnl" smtClean="0"/>
              <a:t>20</a:t>
            </a:fld>
            <a:endParaRPr lang="es-ES_tradnl"/>
          </a:p>
        </p:txBody>
      </p:sp>
    </p:spTree>
    <p:extLst>
      <p:ext uri="{BB962C8B-B14F-4D97-AF65-F5344CB8AC3E}">
        <p14:creationId xmlns:p14="http://schemas.microsoft.com/office/powerpoint/2010/main" val="1114584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b="0" dirty="0"/>
          </a:p>
        </p:txBody>
      </p:sp>
      <p:sp>
        <p:nvSpPr>
          <p:cNvPr id="4" name="Slide Number Placeholder 3"/>
          <p:cNvSpPr>
            <a:spLocks noGrp="1"/>
          </p:cNvSpPr>
          <p:nvPr>
            <p:ph type="sldNum" sz="quarter" idx="5"/>
          </p:nvPr>
        </p:nvSpPr>
        <p:spPr/>
        <p:txBody>
          <a:bodyPr/>
          <a:lstStyle/>
          <a:p>
            <a:fld id="{7DD9867E-8592-4A43-9577-69CD36BB8B5C}" type="slidenum">
              <a:rPr lang="en-GB" smtClean="0"/>
              <a:t>21</a:t>
            </a:fld>
            <a:endParaRPr lang="en-GB"/>
          </a:p>
        </p:txBody>
      </p:sp>
    </p:spTree>
    <p:extLst>
      <p:ext uri="{BB962C8B-B14F-4D97-AF65-F5344CB8AC3E}">
        <p14:creationId xmlns:p14="http://schemas.microsoft.com/office/powerpoint/2010/main" val="28300809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5D79776C-7B2D-5F4A-95E9-599E988B48E6}" type="slidenum">
              <a:rPr lang="es-ES_tradnl" smtClean="0"/>
              <a:t>22</a:t>
            </a:fld>
            <a:endParaRPr lang="es-ES_tradnl"/>
          </a:p>
        </p:txBody>
      </p:sp>
    </p:spTree>
    <p:extLst>
      <p:ext uri="{BB962C8B-B14F-4D97-AF65-F5344CB8AC3E}">
        <p14:creationId xmlns:p14="http://schemas.microsoft.com/office/powerpoint/2010/main" val="3984554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5D79776C-7B2D-5F4A-95E9-599E988B48E6}" type="slidenum">
              <a:rPr lang="es-ES_tradnl" smtClean="0"/>
              <a:t>23</a:t>
            </a:fld>
            <a:endParaRPr lang="es-ES_tradnl"/>
          </a:p>
        </p:txBody>
      </p:sp>
    </p:spTree>
    <p:extLst>
      <p:ext uri="{BB962C8B-B14F-4D97-AF65-F5344CB8AC3E}">
        <p14:creationId xmlns:p14="http://schemas.microsoft.com/office/powerpoint/2010/main" val="21838128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Slide Number Placeholder 3"/>
          <p:cNvSpPr>
            <a:spLocks noGrp="1"/>
          </p:cNvSpPr>
          <p:nvPr>
            <p:ph type="sldNum" sz="quarter" idx="5"/>
          </p:nvPr>
        </p:nvSpPr>
        <p:spPr/>
        <p:txBody>
          <a:bodyPr/>
          <a:lstStyle/>
          <a:p>
            <a:fld id="{5D79776C-7B2D-5F4A-95E9-599E988B48E6}" type="slidenum">
              <a:rPr lang="es-ES_tradnl" smtClean="0"/>
              <a:t>26</a:t>
            </a:fld>
            <a:endParaRPr lang="es-ES_tradnl"/>
          </a:p>
        </p:txBody>
      </p:sp>
    </p:spTree>
    <p:extLst>
      <p:ext uri="{BB962C8B-B14F-4D97-AF65-F5344CB8AC3E}">
        <p14:creationId xmlns:p14="http://schemas.microsoft.com/office/powerpoint/2010/main" val="32100549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Slide Number Placeholder 3"/>
          <p:cNvSpPr>
            <a:spLocks noGrp="1"/>
          </p:cNvSpPr>
          <p:nvPr>
            <p:ph type="sldNum" sz="quarter" idx="5"/>
          </p:nvPr>
        </p:nvSpPr>
        <p:spPr/>
        <p:txBody>
          <a:bodyPr/>
          <a:lstStyle/>
          <a:p>
            <a:fld id="{5D79776C-7B2D-5F4A-95E9-599E988B48E6}" type="slidenum">
              <a:rPr lang="es-ES_tradnl" smtClean="0"/>
              <a:t>27</a:t>
            </a:fld>
            <a:endParaRPr lang="es-ES_tradnl"/>
          </a:p>
        </p:txBody>
      </p:sp>
    </p:spTree>
    <p:extLst>
      <p:ext uri="{BB962C8B-B14F-4D97-AF65-F5344CB8AC3E}">
        <p14:creationId xmlns:p14="http://schemas.microsoft.com/office/powerpoint/2010/main" val="12615527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dirty="0"/>
          </a:p>
        </p:txBody>
      </p:sp>
      <p:sp>
        <p:nvSpPr>
          <p:cNvPr id="4" name="Slide Number Placeholder 3"/>
          <p:cNvSpPr>
            <a:spLocks noGrp="1"/>
          </p:cNvSpPr>
          <p:nvPr>
            <p:ph type="sldNum" sz="quarter" idx="5"/>
          </p:nvPr>
        </p:nvSpPr>
        <p:spPr/>
        <p:txBody>
          <a:bodyPr/>
          <a:lstStyle/>
          <a:p>
            <a:fld id="{5D79776C-7B2D-5F4A-95E9-599E988B48E6}" type="slidenum">
              <a:rPr lang="es-ES_tradnl" smtClean="0"/>
              <a:t>28</a:t>
            </a:fld>
            <a:endParaRPr lang="es-ES_tradnl"/>
          </a:p>
        </p:txBody>
      </p:sp>
    </p:spTree>
    <p:extLst>
      <p:ext uri="{BB962C8B-B14F-4D97-AF65-F5344CB8AC3E}">
        <p14:creationId xmlns:p14="http://schemas.microsoft.com/office/powerpoint/2010/main" val="4245473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5D79776C-7B2D-5F4A-95E9-599E988B48E6}" type="slidenum">
              <a:rPr lang="es-ES_tradnl" smtClean="0"/>
              <a:t>3</a:t>
            </a:fld>
            <a:endParaRPr lang="es-ES_tradnl"/>
          </a:p>
        </p:txBody>
      </p:sp>
    </p:spTree>
    <p:extLst>
      <p:ext uri="{BB962C8B-B14F-4D97-AF65-F5344CB8AC3E}">
        <p14:creationId xmlns:p14="http://schemas.microsoft.com/office/powerpoint/2010/main" val="38835309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Slide Number Placeholder 3"/>
          <p:cNvSpPr>
            <a:spLocks noGrp="1"/>
          </p:cNvSpPr>
          <p:nvPr>
            <p:ph type="sldNum" sz="quarter" idx="5"/>
          </p:nvPr>
        </p:nvSpPr>
        <p:spPr/>
        <p:txBody>
          <a:bodyPr/>
          <a:lstStyle/>
          <a:p>
            <a:fld id="{5D79776C-7B2D-5F4A-95E9-599E988B48E6}" type="slidenum">
              <a:rPr lang="es-ES_tradnl" smtClean="0"/>
              <a:t>29</a:t>
            </a:fld>
            <a:endParaRPr lang="es-ES_tradnl"/>
          </a:p>
        </p:txBody>
      </p:sp>
    </p:spTree>
    <p:extLst>
      <p:ext uri="{BB962C8B-B14F-4D97-AF65-F5344CB8AC3E}">
        <p14:creationId xmlns:p14="http://schemas.microsoft.com/office/powerpoint/2010/main" val="11356279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Slide Number Placeholder 3"/>
          <p:cNvSpPr>
            <a:spLocks noGrp="1"/>
          </p:cNvSpPr>
          <p:nvPr>
            <p:ph type="sldNum" sz="quarter" idx="5"/>
          </p:nvPr>
        </p:nvSpPr>
        <p:spPr/>
        <p:txBody>
          <a:bodyPr/>
          <a:lstStyle/>
          <a:p>
            <a:fld id="{5D79776C-7B2D-5F4A-95E9-599E988B48E6}" type="slidenum">
              <a:rPr lang="es-ES_tradnl" smtClean="0"/>
              <a:t>30</a:t>
            </a:fld>
            <a:endParaRPr lang="es-ES_tradnl"/>
          </a:p>
        </p:txBody>
      </p:sp>
    </p:spTree>
    <p:extLst>
      <p:ext uri="{BB962C8B-B14F-4D97-AF65-F5344CB8AC3E}">
        <p14:creationId xmlns:p14="http://schemas.microsoft.com/office/powerpoint/2010/main" val="17658042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79776C-7B2D-5F4A-95E9-599E988B48E6}" type="slidenum">
              <a:rPr lang="es-ES_tradnl" smtClean="0"/>
              <a:t>31</a:t>
            </a:fld>
            <a:endParaRPr lang="es-ES_tradnl"/>
          </a:p>
        </p:txBody>
      </p:sp>
    </p:spTree>
    <p:extLst>
      <p:ext uri="{BB962C8B-B14F-4D97-AF65-F5344CB8AC3E}">
        <p14:creationId xmlns:p14="http://schemas.microsoft.com/office/powerpoint/2010/main" val="9349010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Slide Number Placeholder 3"/>
          <p:cNvSpPr>
            <a:spLocks noGrp="1"/>
          </p:cNvSpPr>
          <p:nvPr>
            <p:ph type="sldNum" sz="quarter" idx="5"/>
          </p:nvPr>
        </p:nvSpPr>
        <p:spPr/>
        <p:txBody>
          <a:bodyPr/>
          <a:lstStyle/>
          <a:p>
            <a:fld id="{5D79776C-7B2D-5F4A-95E9-599E988B48E6}" type="slidenum">
              <a:rPr lang="es-ES_tradnl" smtClean="0"/>
              <a:t>33</a:t>
            </a:fld>
            <a:endParaRPr lang="es-ES_tradnl"/>
          </a:p>
        </p:txBody>
      </p:sp>
    </p:spTree>
    <p:extLst>
      <p:ext uri="{BB962C8B-B14F-4D97-AF65-F5344CB8AC3E}">
        <p14:creationId xmlns:p14="http://schemas.microsoft.com/office/powerpoint/2010/main" val="34818424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5D79776C-7B2D-5F4A-95E9-599E988B48E6}" type="slidenum">
              <a:rPr lang="es-ES_tradnl" smtClean="0"/>
              <a:t>35</a:t>
            </a:fld>
            <a:endParaRPr lang="es-ES_tradnl"/>
          </a:p>
        </p:txBody>
      </p:sp>
    </p:spTree>
    <p:extLst>
      <p:ext uri="{BB962C8B-B14F-4D97-AF65-F5344CB8AC3E}">
        <p14:creationId xmlns:p14="http://schemas.microsoft.com/office/powerpoint/2010/main" val="29719056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5D79776C-7B2D-5F4A-95E9-599E988B48E6}" type="slidenum">
              <a:rPr lang="es-ES_tradnl" smtClean="0"/>
              <a:t>37</a:t>
            </a:fld>
            <a:endParaRPr lang="es-ES_tradnl"/>
          </a:p>
        </p:txBody>
      </p:sp>
    </p:spTree>
    <p:extLst>
      <p:ext uri="{BB962C8B-B14F-4D97-AF65-F5344CB8AC3E}">
        <p14:creationId xmlns:p14="http://schemas.microsoft.com/office/powerpoint/2010/main" val="27395354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5D79776C-7B2D-5F4A-95E9-599E988B48E6}" type="slidenum">
              <a:rPr lang="es-ES_tradnl" smtClean="0"/>
              <a:t>43</a:t>
            </a:fld>
            <a:endParaRPr lang="es-ES_tradnl"/>
          </a:p>
        </p:txBody>
      </p:sp>
    </p:spTree>
    <p:extLst>
      <p:ext uri="{BB962C8B-B14F-4D97-AF65-F5344CB8AC3E}">
        <p14:creationId xmlns:p14="http://schemas.microsoft.com/office/powerpoint/2010/main" val="13772801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noProof="0" dirty="0"/>
          </a:p>
        </p:txBody>
      </p:sp>
      <p:sp>
        <p:nvSpPr>
          <p:cNvPr id="4" name="Slide Number Placeholder 3"/>
          <p:cNvSpPr>
            <a:spLocks noGrp="1"/>
          </p:cNvSpPr>
          <p:nvPr>
            <p:ph type="sldNum" sz="quarter" idx="5"/>
          </p:nvPr>
        </p:nvSpPr>
        <p:spPr/>
        <p:txBody>
          <a:bodyPr/>
          <a:lstStyle/>
          <a:p>
            <a:fld id="{5D79776C-7B2D-5F4A-95E9-599E988B48E6}" type="slidenum">
              <a:rPr lang="es-ES_tradnl" smtClean="0"/>
              <a:t>44</a:t>
            </a:fld>
            <a:endParaRPr lang="es-ES_tradnl"/>
          </a:p>
        </p:txBody>
      </p:sp>
    </p:spTree>
    <p:extLst>
      <p:ext uri="{BB962C8B-B14F-4D97-AF65-F5344CB8AC3E}">
        <p14:creationId xmlns:p14="http://schemas.microsoft.com/office/powerpoint/2010/main" val="20195808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D0B12630-D3F9-4DE2-BF51-81582B1C9046}" type="slidenum">
              <a:rPr lang="es-ES" smtClean="0"/>
              <a:t>45</a:t>
            </a:fld>
            <a:endParaRPr lang="es-ES"/>
          </a:p>
        </p:txBody>
      </p:sp>
    </p:spTree>
    <p:extLst>
      <p:ext uri="{BB962C8B-B14F-4D97-AF65-F5344CB8AC3E}">
        <p14:creationId xmlns:p14="http://schemas.microsoft.com/office/powerpoint/2010/main" val="18100569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D0B12630-D3F9-4DE2-BF51-81582B1C9046}" type="slidenum">
              <a:rPr lang="es-ES" smtClean="0"/>
              <a:t>46</a:t>
            </a:fld>
            <a:endParaRPr lang="es-ES"/>
          </a:p>
        </p:txBody>
      </p:sp>
    </p:spTree>
    <p:extLst>
      <p:ext uri="{BB962C8B-B14F-4D97-AF65-F5344CB8AC3E}">
        <p14:creationId xmlns:p14="http://schemas.microsoft.com/office/powerpoint/2010/main" val="3838499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dirty="0"/>
          </a:p>
        </p:txBody>
      </p:sp>
      <p:sp>
        <p:nvSpPr>
          <p:cNvPr id="4" name="Slide Number Placeholder 3"/>
          <p:cNvSpPr>
            <a:spLocks noGrp="1"/>
          </p:cNvSpPr>
          <p:nvPr>
            <p:ph type="sldNum" sz="quarter" idx="5"/>
          </p:nvPr>
        </p:nvSpPr>
        <p:spPr/>
        <p:txBody>
          <a:bodyPr/>
          <a:lstStyle/>
          <a:p>
            <a:fld id="{5D79776C-7B2D-5F4A-95E9-599E988B48E6}" type="slidenum">
              <a:rPr lang="es-ES_tradnl" smtClean="0"/>
              <a:t>8</a:t>
            </a:fld>
            <a:endParaRPr lang="es-ES_tradnl"/>
          </a:p>
        </p:txBody>
      </p:sp>
    </p:spTree>
    <p:extLst>
      <p:ext uri="{BB962C8B-B14F-4D97-AF65-F5344CB8AC3E}">
        <p14:creationId xmlns:p14="http://schemas.microsoft.com/office/powerpoint/2010/main" val="7848334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D0B12630-D3F9-4DE2-BF51-81582B1C9046}" type="slidenum">
              <a:rPr lang="es-ES" smtClean="0"/>
              <a:t>47</a:t>
            </a:fld>
            <a:endParaRPr lang="es-ES"/>
          </a:p>
        </p:txBody>
      </p:sp>
    </p:spTree>
    <p:extLst>
      <p:ext uri="{BB962C8B-B14F-4D97-AF65-F5344CB8AC3E}">
        <p14:creationId xmlns:p14="http://schemas.microsoft.com/office/powerpoint/2010/main" val="15600046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D0B12630-D3F9-4DE2-BF51-81582B1C9046}" type="slidenum">
              <a:rPr lang="es-ES" smtClean="0"/>
              <a:t>48</a:t>
            </a:fld>
            <a:endParaRPr lang="es-ES"/>
          </a:p>
        </p:txBody>
      </p:sp>
    </p:spTree>
    <p:extLst>
      <p:ext uri="{BB962C8B-B14F-4D97-AF65-F5344CB8AC3E}">
        <p14:creationId xmlns:p14="http://schemas.microsoft.com/office/powerpoint/2010/main" val="9372315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D0B12630-D3F9-4DE2-BF51-81582B1C9046}" type="slidenum">
              <a:rPr lang="es-ES" smtClean="0"/>
              <a:t>49</a:t>
            </a:fld>
            <a:endParaRPr lang="es-ES"/>
          </a:p>
        </p:txBody>
      </p:sp>
    </p:spTree>
    <p:extLst>
      <p:ext uri="{BB962C8B-B14F-4D97-AF65-F5344CB8AC3E}">
        <p14:creationId xmlns:p14="http://schemas.microsoft.com/office/powerpoint/2010/main" val="12768826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D0B12630-D3F9-4DE2-BF51-81582B1C9046}" type="slidenum">
              <a:rPr lang="es-ES" smtClean="0"/>
              <a:t>50</a:t>
            </a:fld>
            <a:endParaRPr lang="es-ES"/>
          </a:p>
        </p:txBody>
      </p:sp>
    </p:spTree>
    <p:extLst>
      <p:ext uri="{BB962C8B-B14F-4D97-AF65-F5344CB8AC3E}">
        <p14:creationId xmlns:p14="http://schemas.microsoft.com/office/powerpoint/2010/main" val="23298642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5D79776C-7B2D-5F4A-95E9-599E988B48E6}" type="slidenum">
              <a:rPr lang="es-ES_tradnl" smtClean="0"/>
              <a:t>51</a:t>
            </a:fld>
            <a:endParaRPr lang="es-ES_tradnl"/>
          </a:p>
        </p:txBody>
      </p:sp>
    </p:spTree>
    <p:extLst>
      <p:ext uri="{BB962C8B-B14F-4D97-AF65-F5344CB8AC3E}">
        <p14:creationId xmlns:p14="http://schemas.microsoft.com/office/powerpoint/2010/main" val="36076101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5D79776C-7B2D-5F4A-95E9-599E988B48E6}" type="slidenum">
              <a:rPr lang="es-ES_tradnl" smtClean="0"/>
              <a:t>52</a:t>
            </a:fld>
            <a:endParaRPr lang="es-ES_tradnl"/>
          </a:p>
        </p:txBody>
      </p:sp>
    </p:spTree>
    <p:extLst>
      <p:ext uri="{BB962C8B-B14F-4D97-AF65-F5344CB8AC3E}">
        <p14:creationId xmlns:p14="http://schemas.microsoft.com/office/powerpoint/2010/main" val="14746033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5D79776C-7B2D-5F4A-95E9-599E988B48E6}" type="slidenum">
              <a:rPr lang="es-ES_tradnl" smtClean="0"/>
              <a:t>53</a:t>
            </a:fld>
            <a:endParaRPr lang="es-ES_tradnl"/>
          </a:p>
        </p:txBody>
      </p:sp>
    </p:spTree>
    <p:extLst>
      <p:ext uri="{BB962C8B-B14F-4D97-AF65-F5344CB8AC3E}">
        <p14:creationId xmlns:p14="http://schemas.microsoft.com/office/powerpoint/2010/main" val="3770061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a:r>
            <a:r>
              <a:rPr lang="en-GB" sz="1800" b="1" dirty="0">
                <a:effectLst/>
                <a:latin typeface="Calibri Light" panose="020F0302020204030204" pitchFamily="34" charset="0"/>
                <a:ea typeface="Calibri" panose="020F0502020204030204" pitchFamily="34" charset="0"/>
                <a:cs typeface="Arial" panose="020B0604020202020204" pitchFamily="34" charset="0"/>
              </a:rPr>
              <a:t>Poor research question</a:t>
            </a:r>
            <a:r>
              <a:rPr lang="en-GB" sz="1800" dirty="0">
                <a:effectLst/>
                <a:latin typeface="Calibri Light" panose="020F0302020204030204" pitchFamily="34" charset="0"/>
                <a:ea typeface="Calibri" panose="020F0502020204030204" pitchFamily="34" charset="0"/>
                <a:cs typeface="Arial" panose="020B0604020202020204" pitchFamily="34" charset="0"/>
              </a:rPr>
              <a:t>: </a:t>
            </a:r>
            <a:r>
              <a:rPr lang="en-GB" sz="1800" i="1" dirty="0">
                <a:effectLst/>
                <a:latin typeface="Calibri Light" panose="020F0302020204030204" pitchFamily="34" charset="0"/>
                <a:ea typeface="Calibri" panose="020F0502020204030204" pitchFamily="34" charset="0"/>
                <a:cs typeface="Arial" panose="020B0604020202020204" pitchFamily="34" charset="0"/>
              </a:rPr>
              <a:t>Why do people mistrust law-enforcement bodies?</a:t>
            </a:r>
            <a:endParaRPr lang="es-ES" sz="1800" dirty="0">
              <a:effectLst/>
              <a:latin typeface="Calibri" panose="020F0502020204030204" pitchFamily="34" charset="0"/>
              <a:ea typeface="Calibri" panose="020F0502020204030204" pitchFamily="34" charset="0"/>
              <a:cs typeface="Arial" panose="020B0604020202020204" pitchFamily="34" charset="0"/>
            </a:endParaRPr>
          </a:p>
          <a:p>
            <a:r>
              <a:rPr lang="en-GB" sz="1800" dirty="0">
                <a:effectLst/>
                <a:latin typeface="Calibri Light" panose="020F0302020204030204" pitchFamily="34" charset="0"/>
                <a:ea typeface="Calibri" panose="020F0502020204030204" pitchFamily="34" charset="0"/>
                <a:cs typeface="Arial" panose="020B0604020202020204" pitchFamily="34" charset="0"/>
              </a:rPr>
              <a:t>(Bias: The researcher assumes there is mistrust. | “People” is too broad: Is the researcher interested in the entire country or only a province?)</a:t>
            </a:r>
            <a:endParaRPr lang="es-ES" sz="1800" dirty="0">
              <a:effectLst/>
              <a:latin typeface="Calibri" panose="020F0502020204030204" pitchFamily="34" charset="0"/>
              <a:ea typeface="Calibri" panose="020F0502020204030204" pitchFamily="34" charset="0"/>
              <a:cs typeface="Arial" panose="020B0604020202020204" pitchFamily="34" charset="0"/>
            </a:endParaRPr>
          </a:p>
          <a:p>
            <a:r>
              <a:rPr lang="en-GB" sz="1800" dirty="0">
                <a:effectLst/>
                <a:latin typeface="Calibri Light" panose="020F0302020204030204" pitchFamily="34" charset="0"/>
                <a:ea typeface="Calibri" panose="020F0502020204030204" pitchFamily="34" charset="0"/>
                <a:cs typeface="Arial" panose="020B0604020202020204" pitchFamily="34" charset="0"/>
              </a:rPr>
              <a:t> </a:t>
            </a:r>
            <a:endParaRPr lang="es-ES" sz="1800" dirty="0">
              <a:effectLst/>
              <a:latin typeface="Calibri" panose="020F0502020204030204" pitchFamily="34" charset="0"/>
              <a:ea typeface="Calibri" panose="020F0502020204030204" pitchFamily="34" charset="0"/>
              <a:cs typeface="Arial" panose="020B0604020202020204" pitchFamily="34" charset="0"/>
            </a:endParaRPr>
          </a:p>
          <a:p>
            <a:pPr algn="just"/>
            <a:r>
              <a:rPr lang="en-GB" sz="1800" b="1" dirty="0">
                <a:effectLst/>
                <a:latin typeface="Calibri Light" panose="020F0302020204030204" pitchFamily="34" charset="0"/>
                <a:ea typeface="Calibri" panose="020F0502020204030204" pitchFamily="34" charset="0"/>
                <a:cs typeface="Arial" panose="020B0604020202020204" pitchFamily="34" charset="0"/>
              </a:rPr>
              <a:t>Better research questions:</a:t>
            </a:r>
            <a:r>
              <a:rPr lang="en-GB" sz="1800" dirty="0">
                <a:effectLst/>
                <a:latin typeface="Calibri Light" panose="020F0302020204030204" pitchFamily="34" charset="0"/>
                <a:ea typeface="Calibri" panose="020F0502020204030204" pitchFamily="34" charset="0"/>
                <a:cs typeface="Arial" panose="020B0604020202020204" pitchFamily="34" charset="0"/>
              </a:rPr>
              <a:t> </a:t>
            </a:r>
            <a:r>
              <a:rPr lang="en-GB" sz="1800" i="1" dirty="0">
                <a:effectLst/>
                <a:latin typeface="Calibri Light" panose="020F0302020204030204" pitchFamily="34" charset="0"/>
                <a:ea typeface="Calibri" panose="020F0502020204030204" pitchFamily="34" charset="0"/>
                <a:cs typeface="Arial" panose="020B0604020202020204" pitchFamily="34" charset="0"/>
              </a:rPr>
              <a:t>What is the perception of law-enforcement bodies among populations in province X? What factors affect this perception? Is there a connection between perception and attitudes towards law-enforcement bodies and reporting cases of TIP?</a:t>
            </a:r>
            <a:endParaRPr lang="es-ES" sz="1800" dirty="0">
              <a:effectLst/>
              <a:latin typeface="Calibri" panose="020F0502020204030204" pitchFamily="34" charset="0"/>
              <a:ea typeface="Calibri" panose="020F0502020204030204" pitchFamily="34" charset="0"/>
              <a:cs typeface="Arial" panose="020B0604020202020204" pitchFamily="34" charset="0"/>
            </a:endParaRPr>
          </a:p>
          <a:p>
            <a:endParaRPr lang="es-ES" dirty="0"/>
          </a:p>
          <a:p>
            <a:endParaRPr lang="es-ES" dirty="0"/>
          </a:p>
          <a:p>
            <a:pPr algn="just"/>
            <a:r>
              <a:rPr lang="en-GB" sz="1100" dirty="0">
                <a:effectLst/>
                <a:latin typeface="Calibri Light" panose="020F0302020204030204" pitchFamily="34" charset="0"/>
                <a:ea typeface="Calibri" panose="020F0502020204030204" pitchFamily="34" charset="0"/>
                <a:cs typeface="Arial" panose="020B0604020202020204" pitchFamily="34" charset="0"/>
              </a:rPr>
              <a:t>PIM Principle 3 (Defined purpose) and the need to respond to these three questions:</a:t>
            </a:r>
            <a:endParaRPr lang="es-ES" sz="1100" dirty="0">
              <a:effectLst/>
              <a:latin typeface="Calibri" panose="020F0502020204030204" pitchFamily="34" charset="0"/>
              <a:ea typeface="Calibri" panose="020F0502020204030204" pitchFamily="34" charset="0"/>
              <a:cs typeface="Arial" panose="020B0604020202020204" pitchFamily="34" charset="0"/>
            </a:endParaRPr>
          </a:p>
          <a:p>
            <a:pPr marL="742950" lvl="1" indent="-285750" algn="just">
              <a:buFont typeface="+mj-lt"/>
              <a:buAutoNum type="alphaLcParenBoth"/>
            </a:pPr>
            <a:r>
              <a:rPr lang="en-GB" sz="1100" dirty="0">
                <a:effectLst/>
                <a:latin typeface="Calibri Light" panose="020F0302020204030204" pitchFamily="34" charset="0"/>
                <a:ea typeface="Calibri" panose="020F0502020204030204" pitchFamily="34" charset="0"/>
                <a:cs typeface="Arial" panose="020B0604020202020204" pitchFamily="34" charset="0"/>
              </a:rPr>
              <a:t>What is this information going to be used for? </a:t>
            </a:r>
            <a:endParaRPr lang="es-ES" sz="1100" dirty="0">
              <a:effectLst/>
              <a:latin typeface="Calibri" panose="020F0502020204030204" pitchFamily="34" charset="0"/>
              <a:ea typeface="Calibri" panose="020F0502020204030204" pitchFamily="34" charset="0"/>
              <a:cs typeface="Arial" panose="020B0604020202020204" pitchFamily="34" charset="0"/>
            </a:endParaRPr>
          </a:p>
          <a:p>
            <a:pPr marL="742950" lvl="1" indent="-285750" algn="just">
              <a:buFont typeface="+mj-lt"/>
              <a:buAutoNum type="alphaLcParenBoth"/>
            </a:pPr>
            <a:r>
              <a:rPr lang="en-GB" sz="1100" dirty="0">
                <a:effectLst/>
                <a:latin typeface="Calibri Light" panose="020F0302020204030204" pitchFamily="34" charset="0"/>
                <a:ea typeface="Calibri" panose="020F0502020204030204" pitchFamily="34" charset="0"/>
                <a:cs typeface="Arial" panose="020B0604020202020204" pitchFamily="34" charset="0"/>
              </a:rPr>
              <a:t>What information is needed to support that purpose? </a:t>
            </a:r>
            <a:endParaRPr lang="es-ES" sz="1100" dirty="0">
              <a:effectLst/>
              <a:latin typeface="Calibri" panose="020F0502020204030204" pitchFamily="34" charset="0"/>
              <a:ea typeface="Calibri" panose="020F0502020204030204" pitchFamily="34" charset="0"/>
              <a:cs typeface="Arial" panose="020B0604020202020204" pitchFamily="34" charset="0"/>
            </a:endParaRPr>
          </a:p>
          <a:p>
            <a:pPr marL="742950" lvl="1" indent="-285750" algn="just">
              <a:buFont typeface="+mj-lt"/>
              <a:buAutoNum type="alphaLcParenBoth"/>
            </a:pPr>
            <a:r>
              <a:rPr lang="en-GB" sz="1100" dirty="0">
                <a:effectLst/>
                <a:latin typeface="Calibri Light" panose="020F0302020204030204" pitchFamily="34" charset="0"/>
                <a:ea typeface="Calibri" panose="020F0502020204030204" pitchFamily="34" charset="0"/>
                <a:cs typeface="Arial" panose="020B0604020202020204" pitchFamily="34" charset="0"/>
              </a:rPr>
              <a:t>When is this information needed so that it can be effectively used for said purpose?</a:t>
            </a:r>
            <a:r>
              <a:rPr lang="en-GB" sz="800" dirty="0">
                <a:effectLst/>
                <a:latin typeface="Calibri" panose="020F0502020204030204" pitchFamily="34" charset="0"/>
                <a:ea typeface="Calibri" panose="020F0502020204030204" pitchFamily="34" charset="0"/>
                <a:cs typeface="Arial" panose="020B0604020202020204" pitchFamily="34" charset="0"/>
              </a:rPr>
              <a:t> </a:t>
            </a:r>
            <a:endParaRPr lang="es-ES" sz="11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en-GB" sz="800" dirty="0">
                <a:effectLst/>
                <a:latin typeface="Calibri" panose="020F0502020204030204" pitchFamily="34" charset="0"/>
                <a:ea typeface="Calibri" panose="020F0502020204030204" pitchFamily="34" charset="0"/>
                <a:cs typeface="Arial" panose="020B0604020202020204" pitchFamily="34" charset="0"/>
              </a:rPr>
              <a:t> </a:t>
            </a:r>
            <a:r>
              <a:rPr lang="en-GB" sz="1000" dirty="0">
                <a:effectLst/>
                <a:latin typeface="Calibri" panose="020F0502020204030204" pitchFamily="34" charset="0"/>
                <a:ea typeface="Calibri" panose="020F0502020204030204" pitchFamily="34" charset="0"/>
                <a:cs typeface="Arial" panose="020B0604020202020204" pitchFamily="34" charset="0"/>
              </a:rPr>
              <a:t>Here they have letters, in chapter 3 they do not. Can we remove?</a:t>
            </a:r>
            <a:endParaRPr lang="es-ES" sz="1000" dirty="0">
              <a:effectLst/>
              <a:latin typeface="Calibri" panose="020F0502020204030204" pitchFamily="34" charset="0"/>
              <a:ea typeface="Calibri" panose="020F0502020204030204" pitchFamily="34" charset="0"/>
              <a:cs typeface="Arial" panose="020B0604020202020204" pitchFamily="34" charset="0"/>
            </a:endParaRPr>
          </a:p>
          <a:p>
            <a:endParaRPr lang="es-ES" dirty="0"/>
          </a:p>
        </p:txBody>
      </p:sp>
      <p:sp>
        <p:nvSpPr>
          <p:cNvPr id="4" name="Slide Number Placeholder 3"/>
          <p:cNvSpPr>
            <a:spLocks noGrp="1"/>
          </p:cNvSpPr>
          <p:nvPr>
            <p:ph type="sldNum" sz="quarter" idx="5"/>
          </p:nvPr>
        </p:nvSpPr>
        <p:spPr/>
        <p:txBody>
          <a:bodyPr/>
          <a:lstStyle/>
          <a:p>
            <a:fld id="{5D79776C-7B2D-5F4A-95E9-599E988B48E6}" type="slidenum">
              <a:rPr lang="es-ES_tradnl" smtClean="0"/>
              <a:t>9</a:t>
            </a:fld>
            <a:endParaRPr lang="es-ES_tradnl"/>
          </a:p>
        </p:txBody>
      </p:sp>
    </p:spTree>
    <p:extLst>
      <p:ext uri="{BB962C8B-B14F-4D97-AF65-F5344CB8AC3E}">
        <p14:creationId xmlns:p14="http://schemas.microsoft.com/office/powerpoint/2010/main" val="4267873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dirty="0"/>
          </a:p>
        </p:txBody>
      </p:sp>
      <p:sp>
        <p:nvSpPr>
          <p:cNvPr id="4" name="Slide Number Placeholder 3"/>
          <p:cNvSpPr>
            <a:spLocks noGrp="1"/>
          </p:cNvSpPr>
          <p:nvPr>
            <p:ph type="sldNum" sz="quarter" idx="5"/>
          </p:nvPr>
        </p:nvSpPr>
        <p:spPr/>
        <p:txBody>
          <a:bodyPr/>
          <a:lstStyle/>
          <a:p>
            <a:fld id="{5D79776C-7B2D-5F4A-95E9-599E988B48E6}" type="slidenum">
              <a:rPr lang="es-ES_tradnl" smtClean="0"/>
              <a:t>10</a:t>
            </a:fld>
            <a:endParaRPr lang="es-ES_tradnl"/>
          </a:p>
        </p:txBody>
      </p:sp>
    </p:spTree>
    <p:extLst>
      <p:ext uri="{BB962C8B-B14F-4D97-AF65-F5344CB8AC3E}">
        <p14:creationId xmlns:p14="http://schemas.microsoft.com/office/powerpoint/2010/main" val="4196161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Slide Number Placeholder 3"/>
          <p:cNvSpPr>
            <a:spLocks noGrp="1"/>
          </p:cNvSpPr>
          <p:nvPr>
            <p:ph type="sldNum" sz="quarter" idx="5"/>
          </p:nvPr>
        </p:nvSpPr>
        <p:spPr/>
        <p:txBody>
          <a:bodyPr/>
          <a:lstStyle/>
          <a:p>
            <a:fld id="{5D79776C-7B2D-5F4A-95E9-599E988B48E6}" type="slidenum">
              <a:rPr lang="es-ES_tradnl" smtClean="0"/>
              <a:t>11</a:t>
            </a:fld>
            <a:endParaRPr lang="es-ES_tradnl"/>
          </a:p>
        </p:txBody>
      </p:sp>
    </p:spTree>
    <p:extLst>
      <p:ext uri="{BB962C8B-B14F-4D97-AF65-F5344CB8AC3E}">
        <p14:creationId xmlns:p14="http://schemas.microsoft.com/office/powerpoint/2010/main" val="3608011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Slide Number Placeholder 3"/>
          <p:cNvSpPr>
            <a:spLocks noGrp="1"/>
          </p:cNvSpPr>
          <p:nvPr>
            <p:ph type="sldNum" sz="quarter" idx="5"/>
          </p:nvPr>
        </p:nvSpPr>
        <p:spPr/>
        <p:txBody>
          <a:bodyPr/>
          <a:lstStyle/>
          <a:p>
            <a:fld id="{5D79776C-7B2D-5F4A-95E9-599E988B48E6}" type="slidenum">
              <a:rPr lang="es-ES_tradnl" smtClean="0"/>
              <a:t>12</a:t>
            </a:fld>
            <a:endParaRPr lang="es-ES_tradnl"/>
          </a:p>
        </p:txBody>
      </p:sp>
    </p:spTree>
    <p:extLst>
      <p:ext uri="{BB962C8B-B14F-4D97-AF65-F5344CB8AC3E}">
        <p14:creationId xmlns:p14="http://schemas.microsoft.com/office/powerpoint/2010/main" val="35632859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dirty="0"/>
          </a:p>
        </p:txBody>
      </p:sp>
      <p:sp>
        <p:nvSpPr>
          <p:cNvPr id="4" name="Slide Number Placeholder 3"/>
          <p:cNvSpPr>
            <a:spLocks noGrp="1"/>
          </p:cNvSpPr>
          <p:nvPr>
            <p:ph type="sldNum" sz="quarter" idx="5"/>
          </p:nvPr>
        </p:nvSpPr>
        <p:spPr/>
        <p:txBody>
          <a:bodyPr/>
          <a:lstStyle/>
          <a:p>
            <a:fld id="{5D79776C-7B2D-5F4A-95E9-599E988B48E6}" type="slidenum">
              <a:rPr lang="es-ES_tradnl" smtClean="0"/>
              <a:t>13</a:t>
            </a:fld>
            <a:endParaRPr lang="es-ES_tradnl"/>
          </a:p>
        </p:txBody>
      </p:sp>
    </p:spTree>
    <p:extLst>
      <p:ext uri="{BB962C8B-B14F-4D97-AF65-F5344CB8AC3E}">
        <p14:creationId xmlns:p14="http://schemas.microsoft.com/office/powerpoint/2010/main" val="1082293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Slide Number Placeholder 3"/>
          <p:cNvSpPr>
            <a:spLocks noGrp="1"/>
          </p:cNvSpPr>
          <p:nvPr>
            <p:ph type="sldNum" sz="quarter" idx="5"/>
          </p:nvPr>
        </p:nvSpPr>
        <p:spPr/>
        <p:txBody>
          <a:bodyPr/>
          <a:lstStyle/>
          <a:p>
            <a:fld id="{5D79776C-7B2D-5F4A-95E9-599E988B48E6}" type="slidenum">
              <a:rPr lang="es-ES_tradnl" smtClean="0"/>
              <a:t>14</a:t>
            </a:fld>
            <a:endParaRPr lang="es-ES_tradnl"/>
          </a:p>
        </p:txBody>
      </p:sp>
    </p:spTree>
    <p:extLst>
      <p:ext uri="{BB962C8B-B14F-4D97-AF65-F5344CB8AC3E}">
        <p14:creationId xmlns:p14="http://schemas.microsoft.com/office/powerpoint/2010/main" val="30216675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tif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00078D9-7509-C14D-95C6-65CD2463669C}"/>
              </a:ext>
            </a:extLst>
          </p:cNvPr>
          <p:cNvPicPr>
            <a:picLocks noChangeAspect="1"/>
          </p:cNvPicPr>
          <p:nvPr userDrawn="1"/>
        </p:nvPicPr>
        <p:blipFill>
          <a:blip r:embed="rId3"/>
          <a:srcRect/>
          <a:stretch/>
        </p:blipFill>
        <p:spPr>
          <a:xfrm>
            <a:off x="0" y="0"/>
            <a:ext cx="12191999" cy="6864626"/>
          </a:xfrm>
          <a:prstGeom prst="rect">
            <a:avLst/>
          </a:prstGeom>
        </p:spPr>
      </p:pic>
      <p:sp>
        <p:nvSpPr>
          <p:cNvPr id="10" name="Picture Placeholder 9">
            <a:extLst>
              <a:ext uri="{FF2B5EF4-FFF2-40B4-BE49-F238E27FC236}">
                <a16:creationId xmlns:a16="http://schemas.microsoft.com/office/drawing/2014/main" id="{64A3FD46-2264-194C-AEC3-A205CA827F7D}"/>
              </a:ext>
            </a:extLst>
          </p:cNvPr>
          <p:cNvSpPr>
            <a:spLocks noGrp="1"/>
          </p:cNvSpPr>
          <p:nvPr>
            <p:ph type="pic" sz="quarter" idx="13"/>
          </p:nvPr>
        </p:nvSpPr>
        <p:spPr>
          <a:xfrm>
            <a:off x="1" y="0"/>
            <a:ext cx="12191999" cy="6858000"/>
          </a:xfrm>
        </p:spPr>
        <p:txBody>
          <a:bodyPr/>
          <a:lstStyle>
            <a:lvl1pPr>
              <a:buNone/>
              <a:defRPr>
                <a:latin typeface="Calibri" panose="020F0502020204030204" pitchFamily="34" charset="0"/>
                <a:cs typeface="Calibri" panose="020F0502020204030204" pitchFamily="34" charset="0"/>
              </a:defRPr>
            </a:lvl1pPr>
          </a:lstStyle>
          <a:p>
            <a:r>
              <a:rPr lang="en-US"/>
              <a:t>Click icon to add picture</a:t>
            </a:r>
            <a:endParaRPr lang="en-EC"/>
          </a:p>
        </p:txBody>
      </p:sp>
      <p:sp>
        <p:nvSpPr>
          <p:cNvPr id="4" name="Date Placeholder 3">
            <a:extLst>
              <a:ext uri="{FF2B5EF4-FFF2-40B4-BE49-F238E27FC236}">
                <a16:creationId xmlns:a16="http://schemas.microsoft.com/office/drawing/2014/main" id="{986FBB9F-F8F2-AD4C-A5C3-A2AA832260FF}"/>
              </a:ext>
            </a:extLst>
          </p:cNvPr>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D355EFFD-785E-AF4D-9A15-584501596729}" type="datetimeFigureOut">
              <a:rPr lang="en-EC" smtClean="0"/>
              <a:pPr/>
              <a:t>01/20/2022</a:t>
            </a:fld>
            <a:endParaRPr lang="en-EC"/>
          </a:p>
        </p:txBody>
      </p:sp>
      <p:sp>
        <p:nvSpPr>
          <p:cNvPr id="5" name="Footer Placeholder 4">
            <a:extLst>
              <a:ext uri="{FF2B5EF4-FFF2-40B4-BE49-F238E27FC236}">
                <a16:creationId xmlns:a16="http://schemas.microsoft.com/office/drawing/2014/main" id="{62363404-1E14-D844-ABF8-5D332406A8AE}"/>
              </a:ext>
            </a:extLst>
          </p:cNvPr>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EC"/>
          </a:p>
        </p:txBody>
      </p:sp>
      <p:sp>
        <p:nvSpPr>
          <p:cNvPr id="6" name="Slide Number Placeholder 5">
            <a:extLst>
              <a:ext uri="{FF2B5EF4-FFF2-40B4-BE49-F238E27FC236}">
                <a16:creationId xmlns:a16="http://schemas.microsoft.com/office/drawing/2014/main" id="{D9053EDE-BB70-5744-9351-4F0158F177C8}"/>
              </a:ext>
            </a:extLst>
          </p:cNvPr>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26D5FAF3-4C47-1D4F-A76F-DF19223D8BDB}" type="slidenum">
              <a:rPr lang="en-EC" smtClean="0"/>
              <a:pPr/>
              <a:t>‹#›</a:t>
            </a:fld>
            <a:endParaRPr lang="en-EC"/>
          </a:p>
        </p:txBody>
      </p:sp>
      <p:sp>
        <p:nvSpPr>
          <p:cNvPr id="27" name="Content Placeholder 26">
            <a:extLst>
              <a:ext uri="{FF2B5EF4-FFF2-40B4-BE49-F238E27FC236}">
                <a16:creationId xmlns:a16="http://schemas.microsoft.com/office/drawing/2014/main" id="{60D2AB8E-E00E-5349-8E57-2522CA27588A}"/>
              </a:ext>
            </a:extLst>
          </p:cNvPr>
          <p:cNvSpPr>
            <a:spLocks noGrp="1"/>
          </p:cNvSpPr>
          <p:nvPr>
            <p:ph sz="quarter" idx="15"/>
          </p:nvPr>
        </p:nvSpPr>
        <p:spPr>
          <a:xfrm>
            <a:off x="396615" y="2933456"/>
            <a:ext cx="5434265" cy="1268430"/>
          </a:xfrm>
        </p:spPr>
        <p:txBody>
          <a:bodyPr/>
          <a:lstStyle>
            <a:lvl1pPr algn="l">
              <a:buFont typeface="Arial" panose="020B0604020202020204" pitchFamily="34" charset="0"/>
              <a:buNone/>
              <a:defRPr sz="3800" b="0" i="0">
                <a:solidFill>
                  <a:schemeClr val="accent5"/>
                </a:solidFill>
                <a:latin typeface="Calibri" panose="020F0502020204030204" pitchFamily="34" charset="0"/>
                <a:cs typeface="Calibri" panose="020F0502020204030204"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28" name="Content Placeholder 26">
            <a:extLst>
              <a:ext uri="{FF2B5EF4-FFF2-40B4-BE49-F238E27FC236}">
                <a16:creationId xmlns:a16="http://schemas.microsoft.com/office/drawing/2014/main" id="{1DA9C8B1-05F5-D94D-A135-F967D5CB785D}"/>
              </a:ext>
            </a:extLst>
          </p:cNvPr>
          <p:cNvSpPr>
            <a:spLocks noGrp="1"/>
          </p:cNvSpPr>
          <p:nvPr>
            <p:ph sz="quarter" idx="16"/>
          </p:nvPr>
        </p:nvSpPr>
        <p:spPr>
          <a:xfrm>
            <a:off x="6473371" y="4845216"/>
            <a:ext cx="5221279" cy="496041"/>
          </a:xfrm>
          <a:effectLst>
            <a:outerShdw blurRad="50800" dist="38100" dir="2700000" algn="tl" rotWithShape="0">
              <a:prstClr val="black">
                <a:alpha val="40000"/>
              </a:prstClr>
            </a:outerShdw>
          </a:effectLst>
        </p:spPr>
        <p:txBody>
          <a:bodyPr anchor="ctr">
            <a:normAutofit/>
          </a:bodyPr>
          <a:lstStyle>
            <a:lvl1pPr algn="r">
              <a:buFont typeface="Arial" panose="020B0604020202020204" pitchFamily="34" charset="0"/>
              <a:buNone/>
              <a:defRPr sz="2800" b="0" i="0">
                <a:solidFill>
                  <a:schemeClr val="bg1"/>
                </a:solidFill>
                <a:latin typeface="Calibri" panose="020F0502020204030204" pitchFamily="34" charset="0"/>
                <a:cs typeface="Calibri" panose="020F0502020204030204" pitchFamily="34" charset="0"/>
              </a:defRPr>
            </a:lvl1pPr>
            <a:lvl2pPr>
              <a:buNone/>
              <a:defRPr/>
            </a:lvl2pPr>
            <a:lvl3pPr>
              <a:buNone/>
              <a:defRPr/>
            </a:lvl3pPr>
            <a:lvl4pPr>
              <a:buNone/>
              <a:defRPr/>
            </a:lvl4pPr>
            <a:lvl5pPr>
              <a:buNone/>
              <a:defRPr/>
            </a:lvl5pPr>
          </a:lstStyle>
          <a:p>
            <a:pPr lvl="0"/>
            <a:r>
              <a:rPr lang="en-US"/>
              <a:t>Click to edit Master text styles</a:t>
            </a:r>
          </a:p>
        </p:txBody>
      </p:sp>
      <p:sp>
        <p:nvSpPr>
          <p:cNvPr id="29" name="Content Placeholder 26">
            <a:extLst>
              <a:ext uri="{FF2B5EF4-FFF2-40B4-BE49-F238E27FC236}">
                <a16:creationId xmlns:a16="http://schemas.microsoft.com/office/drawing/2014/main" id="{79EFF70D-C167-0C4E-B182-46834A6E7AAC}"/>
              </a:ext>
            </a:extLst>
          </p:cNvPr>
          <p:cNvSpPr>
            <a:spLocks noGrp="1"/>
          </p:cNvSpPr>
          <p:nvPr>
            <p:ph sz="quarter" idx="17"/>
          </p:nvPr>
        </p:nvSpPr>
        <p:spPr>
          <a:xfrm>
            <a:off x="6473371" y="5367730"/>
            <a:ext cx="5221279" cy="365125"/>
          </a:xfrm>
          <a:effectLst>
            <a:outerShdw blurRad="50800" dist="38100" dir="2700000" algn="tl" rotWithShape="0">
              <a:prstClr val="black">
                <a:alpha val="40000"/>
              </a:prstClr>
            </a:outerShdw>
          </a:effectLst>
        </p:spPr>
        <p:txBody>
          <a:bodyPr anchor="ctr">
            <a:normAutofit/>
          </a:bodyPr>
          <a:lstStyle>
            <a:lvl1pPr algn="r">
              <a:buFont typeface="Arial" panose="020B0604020202020204" pitchFamily="34" charset="0"/>
              <a:buNone/>
              <a:defRPr sz="2400" b="0" i="0">
                <a:solidFill>
                  <a:schemeClr val="bg1"/>
                </a:solidFill>
                <a:latin typeface="Calibri" panose="020F0502020204030204" pitchFamily="34" charset="0"/>
                <a:cs typeface="Calibri" panose="020F0502020204030204" pitchFamily="34" charset="0"/>
              </a:defRPr>
            </a:lvl1pPr>
            <a:lvl2pPr>
              <a:buNone/>
              <a:defRPr/>
            </a:lvl2pPr>
            <a:lvl3pPr>
              <a:buNone/>
              <a:defRPr/>
            </a:lvl3pPr>
            <a:lvl4pPr>
              <a:buNone/>
              <a:defRPr/>
            </a:lvl4pPr>
            <a:lvl5pPr>
              <a:buNone/>
              <a:defRPr/>
            </a:lvl5pPr>
          </a:lstStyle>
          <a:p>
            <a:pPr lvl="0"/>
            <a:r>
              <a:rPr lang="en-US"/>
              <a:t>Click to edit Master text styles</a:t>
            </a:r>
          </a:p>
        </p:txBody>
      </p:sp>
      <p:sp>
        <p:nvSpPr>
          <p:cNvPr id="30" name="Content Placeholder 26">
            <a:extLst>
              <a:ext uri="{FF2B5EF4-FFF2-40B4-BE49-F238E27FC236}">
                <a16:creationId xmlns:a16="http://schemas.microsoft.com/office/drawing/2014/main" id="{B0BE0C07-9CC9-4948-9CBF-CD6AA6CED72A}"/>
              </a:ext>
            </a:extLst>
          </p:cNvPr>
          <p:cNvSpPr>
            <a:spLocks noGrp="1"/>
          </p:cNvSpPr>
          <p:nvPr>
            <p:ph sz="quarter" idx="18"/>
          </p:nvPr>
        </p:nvSpPr>
        <p:spPr>
          <a:xfrm>
            <a:off x="6473371" y="5759616"/>
            <a:ext cx="5221279" cy="365125"/>
          </a:xfrm>
          <a:effectLst>
            <a:outerShdw blurRad="50800" dist="38100" dir="2700000" algn="tl" rotWithShape="0">
              <a:prstClr val="black">
                <a:alpha val="40000"/>
              </a:prstClr>
            </a:outerShdw>
          </a:effectLst>
        </p:spPr>
        <p:txBody>
          <a:bodyPr anchor="ctr">
            <a:noAutofit/>
          </a:bodyPr>
          <a:lstStyle>
            <a:lvl1pPr algn="r">
              <a:buFont typeface="Arial" panose="020B0604020202020204" pitchFamily="34" charset="0"/>
              <a:buNone/>
              <a:defRPr sz="1800" b="0" i="0">
                <a:solidFill>
                  <a:schemeClr val="bg1"/>
                </a:solidFill>
                <a:latin typeface="Calibri" panose="020F0502020204030204" pitchFamily="34" charset="0"/>
                <a:cs typeface="Calibri" panose="020F0502020204030204" pitchFamily="34" charset="0"/>
              </a:defRPr>
            </a:lvl1pPr>
            <a:lvl2pPr>
              <a:buNone/>
              <a:defRPr/>
            </a:lvl2pPr>
            <a:lvl3pPr>
              <a:buNone/>
              <a:defRPr/>
            </a:lvl3pPr>
            <a:lvl4pPr>
              <a:buNone/>
              <a:defRPr/>
            </a:lvl4pPr>
            <a:lvl5pPr>
              <a:buNone/>
              <a:defRPr/>
            </a:lvl5pPr>
          </a:lstStyle>
          <a:p>
            <a:pPr lvl="0"/>
            <a:r>
              <a:rPr lang="en-US"/>
              <a:t>Click to edit Master text styles</a:t>
            </a:r>
          </a:p>
        </p:txBody>
      </p:sp>
      <p:sp>
        <p:nvSpPr>
          <p:cNvPr id="2" name="Title 1">
            <a:extLst>
              <a:ext uri="{FF2B5EF4-FFF2-40B4-BE49-F238E27FC236}">
                <a16:creationId xmlns:a16="http://schemas.microsoft.com/office/drawing/2014/main" id="{91985037-7B4F-D846-96C1-FAA915CCCE93}"/>
              </a:ext>
            </a:extLst>
          </p:cNvPr>
          <p:cNvSpPr>
            <a:spLocks noGrp="1"/>
          </p:cNvSpPr>
          <p:nvPr>
            <p:ph type="ctrTitle"/>
          </p:nvPr>
        </p:nvSpPr>
        <p:spPr>
          <a:xfrm>
            <a:off x="378660" y="692017"/>
            <a:ext cx="5434265" cy="1964098"/>
          </a:xfrm>
        </p:spPr>
        <p:txBody>
          <a:bodyPr anchor="b">
            <a:normAutofit/>
          </a:bodyPr>
          <a:lstStyle>
            <a:lvl1pPr algn="l">
              <a:defRPr sz="7000" b="0" i="0">
                <a:solidFill>
                  <a:schemeClr val="bg1"/>
                </a:solidFill>
                <a:latin typeface="Calibri" panose="020F0502020204030204" pitchFamily="34" charset="0"/>
                <a:cs typeface="Calibri" panose="020F0502020204030204" pitchFamily="34" charset="0"/>
              </a:defRPr>
            </a:lvl1pPr>
          </a:lstStyle>
          <a:p>
            <a:r>
              <a:rPr lang="en-US" dirty="0"/>
              <a:t>Click to edit Master title style</a:t>
            </a:r>
            <a:endParaRPr lang="en-EC" dirty="0"/>
          </a:p>
        </p:txBody>
      </p:sp>
      <p:pic>
        <p:nvPicPr>
          <p:cNvPr id="16" name="Picture 15">
            <a:extLst>
              <a:ext uri="{FF2B5EF4-FFF2-40B4-BE49-F238E27FC236}">
                <a16:creationId xmlns:a16="http://schemas.microsoft.com/office/drawing/2014/main" id="{35EE70E6-753C-8844-A57B-F909420EA922}"/>
              </a:ext>
            </a:extLst>
          </p:cNvPr>
          <p:cNvPicPr>
            <a:picLocks noChangeAspect="1"/>
          </p:cNvPicPr>
          <p:nvPr userDrawn="1"/>
        </p:nvPicPr>
        <p:blipFill>
          <a:blip r:embed="rId4"/>
          <a:srcRect/>
          <a:stretch/>
        </p:blipFill>
        <p:spPr>
          <a:xfrm>
            <a:off x="434250" y="5439192"/>
            <a:ext cx="1817125" cy="688476"/>
          </a:xfrm>
          <a:prstGeom prst="rect">
            <a:avLst/>
          </a:prstGeom>
        </p:spPr>
      </p:pic>
    </p:spTree>
    <p:extLst>
      <p:ext uri="{BB962C8B-B14F-4D97-AF65-F5344CB8AC3E}">
        <p14:creationId xmlns:p14="http://schemas.microsoft.com/office/powerpoint/2010/main" val="2026386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BD510A-55DC-FC40-B84E-839AED6BF677}"/>
              </a:ext>
            </a:extLst>
          </p:cNvPr>
          <p:cNvSpPr/>
          <p:nvPr userDrawn="1"/>
        </p:nvSpPr>
        <p:spPr>
          <a:xfrm>
            <a:off x="0" y="1717"/>
            <a:ext cx="121920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0" name="Picture 9">
            <a:extLst>
              <a:ext uri="{FF2B5EF4-FFF2-40B4-BE49-F238E27FC236}">
                <a16:creationId xmlns:a16="http://schemas.microsoft.com/office/drawing/2014/main" id="{C5346878-3596-9640-A6CC-C2B1877F421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22989" y="241647"/>
            <a:ext cx="1123101" cy="425523"/>
          </a:xfrm>
          <a:prstGeom prst="rect">
            <a:avLst/>
          </a:prstGeom>
        </p:spPr>
      </p:pic>
      <p:sp>
        <p:nvSpPr>
          <p:cNvPr id="3" name="Content Placeholder 2">
            <a:extLst>
              <a:ext uri="{FF2B5EF4-FFF2-40B4-BE49-F238E27FC236}">
                <a16:creationId xmlns:a16="http://schemas.microsoft.com/office/drawing/2014/main" id="{F07B5F9A-6196-EC42-A358-B880D62288AC}"/>
              </a:ext>
            </a:extLst>
          </p:cNvPr>
          <p:cNvSpPr>
            <a:spLocks noGrp="1"/>
          </p:cNvSpPr>
          <p:nvPr>
            <p:ph sz="half" idx="1"/>
          </p:nvPr>
        </p:nvSpPr>
        <p:spPr>
          <a:xfrm>
            <a:off x="586409" y="1361661"/>
            <a:ext cx="5433391" cy="4815302"/>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C" dirty="0"/>
          </a:p>
        </p:txBody>
      </p:sp>
      <p:sp>
        <p:nvSpPr>
          <p:cNvPr id="5" name="Date Placeholder 4">
            <a:extLst>
              <a:ext uri="{FF2B5EF4-FFF2-40B4-BE49-F238E27FC236}">
                <a16:creationId xmlns:a16="http://schemas.microsoft.com/office/drawing/2014/main" id="{8D75599C-993E-8745-96DA-B259DFB82DD9}"/>
              </a:ext>
            </a:extLst>
          </p:cNvPr>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D355EFFD-785E-AF4D-9A15-584501596729}" type="datetimeFigureOut">
              <a:rPr lang="en-EC" smtClean="0"/>
              <a:pPr/>
              <a:t>01/20/2022</a:t>
            </a:fld>
            <a:endParaRPr lang="en-EC"/>
          </a:p>
        </p:txBody>
      </p:sp>
      <p:sp>
        <p:nvSpPr>
          <p:cNvPr id="6" name="Footer Placeholder 5">
            <a:extLst>
              <a:ext uri="{FF2B5EF4-FFF2-40B4-BE49-F238E27FC236}">
                <a16:creationId xmlns:a16="http://schemas.microsoft.com/office/drawing/2014/main" id="{378D1423-A722-D046-997D-3F47BD7D3D19}"/>
              </a:ext>
            </a:extLst>
          </p:cNvPr>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EC"/>
          </a:p>
        </p:txBody>
      </p:sp>
      <p:sp>
        <p:nvSpPr>
          <p:cNvPr id="7" name="Slide Number Placeholder 6">
            <a:extLst>
              <a:ext uri="{FF2B5EF4-FFF2-40B4-BE49-F238E27FC236}">
                <a16:creationId xmlns:a16="http://schemas.microsoft.com/office/drawing/2014/main" id="{BC18B77A-1E19-1948-856B-B35967C410AD}"/>
              </a:ext>
            </a:extLst>
          </p:cNvPr>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26D5FAF3-4C47-1D4F-A76F-DF19223D8BDB}" type="slidenum">
              <a:rPr lang="en-EC" smtClean="0"/>
              <a:pPr/>
              <a:t>‹#›</a:t>
            </a:fld>
            <a:endParaRPr lang="en-EC"/>
          </a:p>
        </p:txBody>
      </p:sp>
      <p:sp>
        <p:nvSpPr>
          <p:cNvPr id="8" name="Title 1">
            <a:extLst>
              <a:ext uri="{FF2B5EF4-FFF2-40B4-BE49-F238E27FC236}">
                <a16:creationId xmlns:a16="http://schemas.microsoft.com/office/drawing/2014/main" id="{983CCAEF-E07D-1045-A4C2-93A350B5914E}"/>
              </a:ext>
            </a:extLst>
          </p:cNvPr>
          <p:cNvSpPr>
            <a:spLocks noGrp="1"/>
          </p:cNvSpPr>
          <p:nvPr>
            <p:ph type="title"/>
          </p:nvPr>
        </p:nvSpPr>
        <p:spPr>
          <a:xfrm>
            <a:off x="586410" y="117072"/>
            <a:ext cx="9527408" cy="748245"/>
          </a:xfrm>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lang="en-EC" dirty="0"/>
          </a:p>
        </p:txBody>
      </p:sp>
    </p:spTree>
    <p:extLst>
      <p:ext uri="{BB962C8B-B14F-4D97-AF65-F5344CB8AC3E}">
        <p14:creationId xmlns:p14="http://schemas.microsoft.com/office/powerpoint/2010/main" val="863505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E5A6DD1-B1B3-5042-82D0-30A17E6E8790}"/>
              </a:ext>
            </a:extLst>
          </p:cNvPr>
          <p:cNvSpPr/>
          <p:nvPr userDrawn="1"/>
        </p:nvSpPr>
        <p:spPr>
          <a:xfrm>
            <a:off x="0" y="1717"/>
            <a:ext cx="121920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0" name="Picture 9">
            <a:extLst>
              <a:ext uri="{FF2B5EF4-FFF2-40B4-BE49-F238E27FC236}">
                <a16:creationId xmlns:a16="http://schemas.microsoft.com/office/drawing/2014/main" id="{DC4A9D6C-BD0F-7E4B-980C-73B2724FD6F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22989" y="241647"/>
            <a:ext cx="1123101" cy="425523"/>
          </a:xfrm>
          <a:prstGeom prst="rect">
            <a:avLst/>
          </a:prstGeom>
        </p:spPr>
      </p:pic>
      <p:sp>
        <p:nvSpPr>
          <p:cNvPr id="3" name="Content Placeholder 2">
            <a:extLst>
              <a:ext uri="{FF2B5EF4-FFF2-40B4-BE49-F238E27FC236}">
                <a16:creationId xmlns:a16="http://schemas.microsoft.com/office/drawing/2014/main" id="{F07B5F9A-6196-EC42-A358-B880D62288AC}"/>
              </a:ext>
            </a:extLst>
          </p:cNvPr>
          <p:cNvSpPr>
            <a:spLocks noGrp="1"/>
          </p:cNvSpPr>
          <p:nvPr>
            <p:ph sz="half" idx="1"/>
          </p:nvPr>
        </p:nvSpPr>
        <p:spPr>
          <a:xfrm>
            <a:off x="6096000" y="1361661"/>
            <a:ext cx="5433391" cy="4815302"/>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C" dirty="0"/>
          </a:p>
        </p:txBody>
      </p:sp>
      <p:sp>
        <p:nvSpPr>
          <p:cNvPr id="5" name="Date Placeholder 4">
            <a:extLst>
              <a:ext uri="{FF2B5EF4-FFF2-40B4-BE49-F238E27FC236}">
                <a16:creationId xmlns:a16="http://schemas.microsoft.com/office/drawing/2014/main" id="{8D75599C-993E-8745-96DA-B259DFB82DD9}"/>
              </a:ext>
            </a:extLst>
          </p:cNvPr>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D355EFFD-785E-AF4D-9A15-584501596729}" type="datetimeFigureOut">
              <a:rPr lang="en-EC" smtClean="0"/>
              <a:pPr/>
              <a:t>01/20/2022</a:t>
            </a:fld>
            <a:endParaRPr lang="en-EC"/>
          </a:p>
        </p:txBody>
      </p:sp>
      <p:sp>
        <p:nvSpPr>
          <p:cNvPr id="6" name="Footer Placeholder 5">
            <a:extLst>
              <a:ext uri="{FF2B5EF4-FFF2-40B4-BE49-F238E27FC236}">
                <a16:creationId xmlns:a16="http://schemas.microsoft.com/office/drawing/2014/main" id="{378D1423-A722-D046-997D-3F47BD7D3D19}"/>
              </a:ext>
            </a:extLst>
          </p:cNvPr>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EC"/>
          </a:p>
        </p:txBody>
      </p:sp>
      <p:sp>
        <p:nvSpPr>
          <p:cNvPr id="7" name="Slide Number Placeholder 6">
            <a:extLst>
              <a:ext uri="{FF2B5EF4-FFF2-40B4-BE49-F238E27FC236}">
                <a16:creationId xmlns:a16="http://schemas.microsoft.com/office/drawing/2014/main" id="{BC18B77A-1E19-1948-856B-B35967C410AD}"/>
              </a:ext>
            </a:extLst>
          </p:cNvPr>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26D5FAF3-4C47-1D4F-A76F-DF19223D8BDB}" type="slidenum">
              <a:rPr lang="en-EC" smtClean="0"/>
              <a:pPr/>
              <a:t>‹#›</a:t>
            </a:fld>
            <a:endParaRPr lang="en-EC"/>
          </a:p>
        </p:txBody>
      </p:sp>
      <p:sp>
        <p:nvSpPr>
          <p:cNvPr id="8" name="Title 1">
            <a:extLst>
              <a:ext uri="{FF2B5EF4-FFF2-40B4-BE49-F238E27FC236}">
                <a16:creationId xmlns:a16="http://schemas.microsoft.com/office/drawing/2014/main" id="{D85DCAE7-3936-7547-8130-48499D2BD834}"/>
              </a:ext>
            </a:extLst>
          </p:cNvPr>
          <p:cNvSpPr>
            <a:spLocks noGrp="1"/>
          </p:cNvSpPr>
          <p:nvPr>
            <p:ph type="title"/>
          </p:nvPr>
        </p:nvSpPr>
        <p:spPr>
          <a:xfrm>
            <a:off x="586409" y="117072"/>
            <a:ext cx="9508935" cy="748245"/>
          </a:xfrm>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lang="en-EC" dirty="0"/>
          </a:p>
        </p:txBody>
      </p:sp>
    </p:spTree>
    <p:extLst>
      <p:ext uri="{BB962C8B-B14F-4D97-AF65-F5344CB8AC3E}">
        <p14:creationId xmlns:p14="http://schemas.microsoft.com/office/powerpoint/2010/main" val="1899312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3A54B68-B180-F047-A6A7-91C209D3CF6E}"/>
              </a:ext>
            </a:extLst>
          </p:cNvPr>
          <p:cNvSpPr/>
          <p:nvPr userDrawn="1"/>
        </p:nvSpPr>
        <p:spPr>
          <a:xfrm>
            <a:off x="0" y="1717"/>
            <a:ext cx="121920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8" name="Picture 7">
            <a:extLst>
              <a:ext uri="{FF2B5EF4-FFF2-40B4-BE49-F238E27FC236}">
                <a16:creationId xmlns:a16="http://schemas.microsoft.com/office/drawing/2014/main" id="{BD79E698-D220-5D48-AAF1-CC8367C639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29674" y="244180"/>
            <a:ext cx="1109730" cy="420457"/>
          </a:xfrm>
          <a:prstGeom prst="rect">
            <a:avLst/>
          </a:prstGeom>
        </p:spPr>
      </p:pic>
      <p:sp>
        <p:nvSpPr>
          <p:cNvPr id="4" name="Date Placeholder 3">
            <a:extLst>
              <a:ext uri="{FF2B5EF4-FFF2-40B4-BE49-F238E27FC236}">
                <a16:creationId xmlns:a16="http://schemas.microsoft.com/office/drawing/2014/main" id="{EE0710B2-5C5E-0944-A803-84F901F5737F}"/>
              </a:ext>
            </a:extLst>
          </p:cNvPr>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D355EFFD-785E-AF4D-9A15-584501596729}" type="datetimeFigureOut">
              <a:rPr lang="en-EC" smtClean="0"/>
              <a:pPr/>
              <a:t>01/20/2022</a:t>
            </a:fld>
            <a:endParaRPr lang="en-EC"/>
          </a:p>
        </p:txBody>
      </p:sp>
      <p:sp>
        <p:nvSpPr>
          <p:cNvPr id="5" name="Footer Placeholder 4">
            <a:extLst>
              <a:ext uri="{FF2B5EF4-FFF2-40B4-BE49-F238E27FC236}">
                <a16:creationId xmlns:a16="http://schemas.microsoft.com/office/drawing/2014/main" id="{C621BD60-F64F-D941-B97E-449482901CC8}"/>
              </a:ext>
            </a:extLst>
          </p:cNvPr>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EC"/>
          </a:p>
        </p:txBody>
      </p:sp>
      <p:sp>
        <p:nvSpPr>
          <p:cNvPr id="6" name="Slide Number Placeholder 5">
            <a:extLst>
              <a:ext uri="{FF2B5EF4-FFF2-40B4-BE49-F238E27FC236}">
                <a16:creationId xmlns:a16="http://schemas.microsoft.com/office/drawing/2014/main" id="{B4E52CAD-EF91-AE4F-A5B6-D06C4D0F70E9}"/>
              </a:ext>
            </a:extLst>
          </p:cNvPr>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26D5FAF3-4C47-1D4F-A76F-DF19223D8BDB}" type="slidenum">
              <a:rPr lang="en-EC" smtClean="0"/>
              <a:pPr/>
              <a:t>‹#›</a:t>
            </a:fld>
            <a:endParaRPr lang="en-EC"/>
          </a:p>
        </p:txBody>
      </p:sp>
      <p:sp>
        <p:nvSpPr>
          <p:cNvPr id="9" name="Title 1">
            <a:extLst>
              <a:ext uri="{FF2B5EF4-FFF2-40B4-BE49-F238E27FC236}">
                <a16:creationId xmlns:a16="http://schemas.microsoft.com/office/drawing/2014/main" id="{70D3F906-FDB7-8144-A07C-EA954D48E341}"/>
              </a:ext>
            </a:extLst>
          </p:cNvPr>
          <p:cNvSpPr>
            <a:spLocks noGrp="1"/>
          </p:cNvSpPr>
          <p:nvPr>
            <p:ph type="title"/>
          </p:nvPr>
        </p:nvSpPr>
        <p:spPr>
          <a:xfrm>
            <a:off x="586410" y="117072"/>
            <a:ext cx="9601299" cy="748245"/>
          </a:xfrm>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lang="en-EC" dirty="0"/>
          </a:p>
        </p:txBody>
      </p:sp>
    </p:spTree>
    <p:extLst>
      <p:ext uri="{BB962C8B-B14F-4D97-AF65-F5344CB8AC3E}">
        <p14:creationId xmlns:p14="http://schemas.microsoft.com/office/powerpoint/2010/main" val="620932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346DD5-9D5E-4E48-AC2D-2D968994D3FB}"/>
              </a:ext>
            </a:extLst>
          </p:cNvPr>
          <p:cNvSpPr/>
          <p:nvPr userDrawn="1"/>
        </p:nvSpPr>
        <p:spPr>
          <a:xfrm>
            <a:off x="0" y="1717"/>
            <a:ext cx="121920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8" name="Picture 7">
            <a:extLst>
              <a:ext uri="{FF2B5EF4-FFF2-40B4-BE49-F238E27FC236}">
                <a16:creationId xmlns:a16="http://schemas.microsoft.com/office/drawing/2014/main" id="{0F817433-7F5F-B140-8317-90781FAFDC5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29674" y="244180"/>
            <a:ext cx="1109730" cy="420457"/>
          </a:xfrm>
          <a:prstGeom prst="rect">
            <a:avLst/>
          </a:prstGeom>
        </p:spPr>
      </p:pic>
      <p:sp>
        <p:nvSpPr>
          <p:cNvPr id="4" name="Date Placeholder 3">
            <a:extLst>
              <a:ext uri="{FF2B5EF4-FFF2-40B4-BE49-F238E27FC236}">
                <a16:creationId xmlns:a16="http://schemas.microsoft.com/office/drawing/2014/main" id="{EE0710B2-5C5E-0944-A803-84F901F5737F}"/>
              </a:ext>
            </a:extLst>
          </p:cNvPr>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D355EFFD-785E-AF4D-9A15-584501596729}" type="datetimeFigureOut">
              <a:rPr lang="en-EC" smtClean="0"/>
              <a:pPr/>
              <a:t>01/20/2022</a:t>
            </a:fld>
            <a:endParaRPr lang="en-EC"/>
          </a:p>
        </p:txBody>
      </p:sp>
      <p:sp>
        <p:nvSpPr>
          <p:cNvPr id="5" name="Footer Placeholder 4">
            <a:extLst>
              <a:ext uri="{FF2B5EF4-FFF2-40B4-BE49-F238E27FC236}">
                <a16:creationId xmlns:a16="http://schemas.microsoft.com/office/drawing/2014/main" id="{C621BD60-F64F-D941-B97E-449482901CC8}"/>
              </a:ext>
            </a:extLst>
          </p:cNvPr>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EC"/>
          </a:p>
        </p:txBody>
      </p:sp>
      <p:sp>
        <p:nvSpPr>
          <p:cNvPr id="6" name="Slide Number Placeholder 5">
            <a:extLst>
              <a:ext uri="{FF2B5EF4-FFF2-40B4-BE49-F238E27FC236}">
                <a16:creationId xmlns:a16="http://schemas.microsoft.com/office/drawing/2014/main" id="{B4E52CAD-EF91-AE4F-A5B6-D06C4D0F70E9}"/>
              </a:ext>
            </a:extLst>
          </p:cNvPr>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26D5FAF3-4C47-1D4F-A76F-DF19223D8BDB}" type="slidenum">
              <a:rPr lang="en-EC" smtClean="0"/>
              <a:pPr/>
              <a:t>‹#›</a:t>
            </a:fld>
            <a:endParaRPr lang="en-EC"/>
          </a:p>
        </p:txBody>
      </p:sp>
      <p:sp>
        <p:nvSpPr>
          <p:cNvPr id="11" name="Content Placeholder 26">
            <a:extLst>
              <a:ext uri="{FF2B5EF4-FFF2-40B4-BE49-F238E27FC236}">
                <a16:creationId xmlns:a16="http://schemas.microsoft.com/office/drawing/2014/main" id="{020F5CE9-F46B-C747-A3EC-4A4FA5F73016}"/>
              </a:ext>
            </a:extLst>
          </p:cNvPr>
          <p:cNvSpPr>
            <a:spLocks noGrp="1"/>
          </p:cNvSpPr>
          <p:nvPr>
            <p:ph sz="quarter" idx="16"/>
          </p:nvPr>
        </p:nvSpPr>
        <p:spPr>
          <a:xfrm>
            <a:off x="586409" y="1115046"/>
            <a:ext cx="10981477" cy="496041"/>
          </a:xfrm>
          <a:effectLst/>
        </p:spPr>
        <p:txBody>
          <a:bodyPr>
            <a:noAutofit/>
          </a:bodyPr>
          <a:lstStyle>
            <a:lvl1pPr algn="l">
              <a:buFont typeface="Arial" panose="020B0604020202020204" pitchFamily="34" charset="0"/>
              <a:buNone/>
              <a:defRPr sz="4000" b="0" i="0">
                <a:solidFill>
                  <a:schemeClr val="accent6"/>
                </a:solidFill>
                <a:latin typeface="Calibri" panose="020F0502020204030204" pitchFamily="34" charset="0"/>
                <a:cs typeface="Calibri" panose="020F0502020204030204"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14" name="Title 1">
            <a:extLst>
              <a:ext uri="{FF2B5EF4-FFF2-40B4-BE49-F238E27FC236}">
                <a16:creationId xmlns:a16="http://schemas.microsoft.com/office/drawing/2014/main" id="{C27A75BA-4426-7B4A-A2C7-4834FCA05243}"/>
              </a:ext>
            </a:extLst>
          </p:cNvPr>
          <p:cNvSpPr>
            <a:spLocks noGrp="1"/>
          </p:cNvSpPr>
          <p:nvPr>
            <p:ph type="title"/>
          </p:nvPr>
        </p:nvSpPr>
        <p:spPr>
          <a:xfrm>
            <a:off x="586410" y="117072"/>
            <a:ext cx="9499699" cy="748245"/>
          </a:xfrm>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lang="en-EC" dirty="0"/>
          </a:p>
        </p:txBody>
      </p:sp>
    </p:spTree>
    <p:extLst>
      <p:ext uri="{BB962C8B-B14F-4D97-AF65-F5344CB8AC3E}">
        <p14:creationId xmlns:p14="http://schemas.microsoft.com/office/powerpoint/2010/main" val="15593457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6B68A5-6320-DC45-BADB-85A4B618BC24}"/>
              </a:ext>
            </a:extLst>
          </p:cNvPr>
          <p:cNvSpPr/>
          <p:nvPr userDrawn="1"/>
        </p:nvSpPr>
        <p:spPr>
          <a:xfrm>
            <a:off x="0" y="1717"/>
            <a:ext cx="121920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0" name="Picture 9">
            <a:extLst>
              <a:ext uri="{FF2B5EF4-FFF2-40B4-BE49-F238E27FC236}">
                <a16:creationId xmlns:a16="http://schemas.microsoft.com/office/drawing/2014/main" id="{999BF04E-744E-0646-959C-04D91A7FB9A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29674" y="244180"/>
            <a:ext cx="1109730" cy="420457"/>
          </a:xfrm>
          <a:prstGeom prst="rect">
            <a:avLst/>
          </a:prstGeom>
        </p:spPr>
      </p:pic>
      <p:sp>
        <p:nvSpPr>
          <p:cNvPr id="4" name="Date Placeholder 3">
            <a:extLst>
              <a:ext uri="{FF2B5EF4-FFF2-40B4-BE49-F238E27FC236}">
                <a16:creationId xmlns:a16="http://schemas.microsoft.com/office/drawing/2014/main" id="{EE0710B2-5C5E-0944-A803-84F901F5737F}"/>
              </a:ext>
            </a:extLst>
          </p:cNvPr>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D355EFFD-785E-AF4D-9A15-584501596729}" type="datetimeFigureOut">
              <a:rPr lang="en-EC" smtClean="0"/>
              <a:pPr/>
              <a:t>01/20/2022</a:t>
            </a:fld>
            <a:endParaRPr lang="en-EC"/>
          </a:p>
        </p:txBody>
      </p:sp>
      <p:sp>
        <p:nvSpPr>
          <p:cNvPr id="5" name="Footer Placeholder 4">
            <a:extLst>
              <a:ext uri="{FF2B5EF4-FFF2-40B4-BE49-F238E27FC236}">
                <a16:creationId xmlns:a16="http://schemas.microsoft.com/office/drawing/2014/main" id="{C621BD60-F64F-D941-B97E-449482901CC8}"/>
              </a:ext>
            </a:extLst>
          </p:cNvPr>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EC"/>
          </a:p>
        </p:txBody>
      </p:sp>
      <p:sp>
        <p:nvSpPr>
          <p:cNvPr id="6" name="Slide Number Placeholder 5">
            <a:extLst>
              <a:ext uri="{FF2B5EF4-FFF2-40B4-BE49-F238E27FC236}">
                <a16:creationId xmlns:a16="http://schemas.microsoft.com/office/drawing/2014/main" id="{B4E52CAD-EF91-AE4F-A5B6-D06C4D0F70E9}"/>
              </a:ext>
            </a:extLst>
          </p:cNvPr>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26D5FAF3-4C47-1D4F-A76F-DF19223D8BDB}" type="slidenum">
              <a:rPr lang="en-EC" smtClean="0"/>
              <a:pPr/>
              <a:t>‹#›</a:t>
            </a:fld>
            <a:endParaRPr lang="en-EC"/>
          </a:p>
        </p:txBody>
      </p:sp>
      <p:sp>
        <p:nvSpPr>
          <p:cNvPr id="8" name="Content Placeholder 2">
            <a:extLst>
              <a:ext uri="{FF2B5EF4-FFF2-40B4-BE49-F238E27FC236}">
                <a16:creationId xmlns:a16="http://schemas.microsoft.com/office/drawing/2014/main" id="{B50CFBA4-65F2-5E45-9ECC-375F5AE5237F}"/>
              </a:ext>
            </a:extLst>
          </p:cNvPr>
          <p:cNvSpPr>
            <a:spLocks noGrp="1"/>
          </p:cNvSpPr>
          <p:nvPr>
            <p:ph idx="1"/>
          </p:nvPr>
        </p:nvSpPr>
        <p:spPr>
          <a:xfrm>
            <a:off x="586409" y="2595505"/>
            <a:ext cx="11039534" cy="358145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C" dirty="0"/>
          </a:p>
        </p:txBody>
      </p:sp>
      <p:sp>
        <p:nvSpPr>
          <p:cNvPr id="12" name="Content Placeholder 26">
            <a:extLst>
              <a:ext uri="{FF2B5EF4-FFF2-40B4-BE49-F238E27FC236}">
                <a16:creationId xmlns:a16="http://schemas.microsoft.com/office/drawing/2014/main" id="{5BE9394A-3276-C547-97F2-3EC7DE9B7DFB}"/>
              </a:ext>
            </a:extLst>
          </p:cNvPr>
          <p:cNvSpPr>
            <a:spLocks noGrp="1"/>
          </p:cNvSpPr>
          <p:nvPr>
            <p:ph sz="quarter" idx="16"/>
          </p:nvPr>
        </p:nvSpPr>
        <p:spPr>
          <a:xfrm>
            <a:off x="586409" y="1115046"/>
            <a:ext cx="11039534" cy="496041"/>
          </a:xfrm>
          <a:effectLst/>
        </p:spPr>
        <p:txBody>
          <a:bodyPr>
            <a:noAutofit/>
          </a:bodyPr>
          <a:lstStyle>
            <a:lvl1pPr algn="l">
              <a:buFont typeface="Arial" panose="020B0604020202020204" pitchFamily="34" charset="0"/>
              <a:buNone/>
              <a:defRPr sz="4000" b="0" i="0">
                <a:solidFill>
                  <a:schemeClr val="accent6"/>
                </a:solidFill>
                <a:latin typeface="Calibri" panose="020F0502020204030204" pitchFamily="34" charset="0"/>
                <a:cs typeface="Calibri" panose="020F0502020204030204"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13" name="Title 1">
            <a:extLst>
              <a:ext uri="{FF2B5EF4-FFF2-40B4-BE49-F238E27FC236}">
                <a16:creationId xmlns:a16="http://schemas.microsoft.com/office/drawing/2014/main" id="{45099E75-03FF-DE40-93EC-2E56CC49E61C}"/>
              </a:ext>
            </a:extLst>
          </p:cNvPr>
          <p:cNvSpPr>
            <a:spLocks noGrp="1"/>
          </p:cNvSpPr>
          <p:nvPr>
            <p:ph type="title"/>
          </p:nvPr>
        </p:nvSpPr>
        <p:spPr>
          <a:xfrm>
            <a:off x="586410" y="117072"/>
            <a:ext cx="9564354" cy="748245"/>
          </a:xfrm>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lang="en-EC" dirty="0"/>
          </a:p>
        </p:txBody>
      </p:sp>
      <p:sp>
        <p:nvSpPr>
          <p:cNvPr id="14" name="Content Placeholder 26">
            <a:extLst>
              <a:ext uri="{FF2B5EF4-FFF2-40B4-BE49-F238E27FC236}">
                <a16:creationId xmlns:a16="http://schemas.microsoft.com/office/drawing/2014/main" id="{6949823B-BECE-7647-9E66-D4FE4314F07F}"/>
              </a:ext>
            </a:extLst>
          </p:cNvPr>
          <p:cNvSpPr>
            <a:spLocks noGrp="1"/>
          </p:cNvSpPr>
          <p:nvPr>
            <p:ph sz="quarter" idx="17"/>
          </p:nvPr>
        </p:nvSpPr>
        <p:spPr>
          <a:xfrm>
            <a:off x="586409" y="1855275"/>
            <a:ext cx="11039534" cy="496041"/>
          </a:xfrm>
          <a:effectLst/>
        </p:spPr>
        <p:txBody>
          <a:bodyPr>
            <a:noAutofit/>
          </a:bodyPr>
          <a:lstStyle>
            <a:lvl1pPr algn="l">
              <a:buFont typeface="Arial" panose="020B0604020202020204" pitchFamily="34" charset="0"/>
              <a:buNone/>
              <a:defRPr sz="3000" b="0" i="0">
                <a:solidFill>
                  <a:schemeClr val="tx1"/>
                </a:solidFill>
                <a:latin typeface="Calibri" panose="020F0502020204030204" pitchFamily="34" charset="0"/>
                <a:cs typeface="Calibri" panose="020F0502020204030204" pitchFamily="34" charset="0"/>
              </a:defRPr>
            </a:lvl1pPr>
            <a:lvl2pPr>
              <a:buNone/>
              <a:defRPr/>
            </a:lvl2pPr>
            <a:lvl3pPr>
              <a:buNone/>
              <a:defRPr/>
            </a:lvl3pPr>
            <a:lvl4pPr>
              <a:buNone/>
              <a:defRPr/>
            </a:lvl4pPr>
            <a:lvl5pPr>
              <a:buNone/>
              <a:defRPr/>
            </a:lvl5pPr>
          </a:lstStyle>
          <a:p>
            <a:pPr lvl="0"/>
            <a:r>
              <a:rPr lang="en-US"/>
              <a:t>Click to edit Master text styles</a:t>
            </a:r>
          </a:p>
        </p:txBody>
      </p:sp>
    </p:spTree>
    <p:extLst>
      <p:ext uri="{BB962C8B-B14F-4D97-AF65-F5344CB8AC3E}">
        <p14:creationId xmlns:p14="http://schemas.microsoft.com/office/powerpoint/2010/main" val="20589604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DA20196-E923-9F42-9B38-838951E2BA09}"/>
              </a:ext>
            </a:extLst>
          </p:cNvPr>
          <p:cNvSpPr/>
          <p:nvPr userDrawn="1"/>
        </p:nvSpPr>
        <p:spPr>
          <a:xfrm>
            <a:off x="0" y="1717"/>
            <a:ext cx="121920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0" name="Picture 9">
            <a:extLst>
              <a:ext uri="{FF2B5EF4-FFF2-40B4-BE49-F238E27FC236}">
                <a16:creationId xmlns:a16="http://schemas.microsoft.com/office/drawing/2014/main" id="{1793496D-FCAC-B64A-B06D-0EBAEE3EEAA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29674" y="244180"/>
            <a:ext cx="1109730" cy="420457"/>
          </a:xfrm>
          <a:prstGeom prst="rect">
            <a:avLst/>
          </a:prstGeom>
        </p:spPr>
      </p:pic>
      <p:sp>
        <p:nvSpPr>
          <p:cNvPr id="4" name="Date Placeholder 3">
            <a:extLst>
              <a:ext uri="{FF2B5EF4-FFF2-40B4-BE49-F238E27FC236}">
                <a16:creationId xmlns:a16="http://schemas.microsoft.com/office/drawing/2014/main" id="{EE0710B2-5C5E-0944-A803-84F901F5737F}"/>
              </a:ext>
            </a:extLst>
          </p:cNvPr>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D355EFFD-785E-AF4D-9A15-584501596729}" type="datetimeFigureOut">
              <a:rPr lang="en-EC" smtClean="0"/>
              <a:pPr/>
              <a:t>01/20/2022</a:t>
            </a:fld>
            <a:endParaRPr lang="en-EC"/>
          </a:p>
        </p:txBody>
      </p:sp>
      <p:sp>
        <p:nvSpPr>
          <p:cNvPr id="5" name="Footer Placeholder 4">
            <a:extLst>
              <a:ext uri="{FF2B5EF4-FFF2-40B4-BE49-F238E27FC236}">
                <a16:creationId xmlns:a16="http://schemas.microsoft.com/office/drawing/2014/main" id="{C621BD60-F64F-D941-B97E-449482901CC8}"/>
              </a:ext>
            </a:extLst>
          </p:cNvPr>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EC"/>
          </a:p>
        </p:txBody>
      </p:sp>
      <p:sp>
        <p:nvSpPr>
          <p:cNvPr id="6" name="Slide Number Placeholder 5">
            <a:extLst>
              <a:ext uri="{FF2B5EF4-FFF2-40B4-BE49-F238E27FC236}">
                <a16:creationId xmlns:a16="http://schemas.microsoft.com/office/drawing/2014/main" id="{B4E52CAD-EF91-AE4F-A5B6-D06C4D0F70E9}"/>
              </a:ext>
            </a:extLst>
          </p:cNvPr>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26D5FAF3-4C47-1D4F-A76F-DF19223D8BDB}" type="slidenum">
              <a:rPr lang="en-EC" smtClean="0"/>
              <a:pPr/>
              <a:t>‹#›</a:t>
            </a:fld>
            <a:endParaRPr lang="en-EC"/>
          </a:p>
        </p:txBody>
      </p:sp>
      <p:sp>
        <p:nvSpPr>
          <p:cNvPr id="9" name="Subtitle 2">
            <a:extLst>
              <a:ext uri="{FF2B5EF4-FFF2-40B4-BE49-F238E27FC236}">
                <a16:creationId xmlns:a16="http://schemas.microsoft.com/office/drawing/2014/main" id="{7BEA34B4-61FD-9446-92AD-E7BC4E1689E8}"/>
              </a:ext>
            </a:extLst>
          </p:cNvPr>
          <p:cNvSpPr>
            <a:spLocks noGrp="1"/>
          </p:cNvSpPr>
          <p:nvPr>
            <p:ph type="subTitle" idx="1"/>
          </p:nvPr>
        </p:nvSpPr>
        <p:spPr>
          <a:xfrm>
            <a:off x="1524000" y="3719286"/>
            <a:ext cx="9144000" cy="1828800"/>
          </a:xfrm>
        </p:spPr>
        <p:txBody>
          <a:bodyPr/>
          <a:lstStyle>
            <a:lvl1pPr marL="0" indent="0" algn="ctr">
              <a:buNone/>
              <a:defRPr sz="360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EC" dirty="0"/>
          </a:p>
        </p:txBody>
      </p:sp>
      <p:sp>
        <p:nvSpPr>
          <p:cNvPr id="11" name="Title 1">
            <a:extLst>
              <a:ext uri="{FF2B5EF4-FFF2-40B4-BE49-F238E27FC236}">
                <a16:creationId xmlns:a16="http://schemas.microsoft.com/office/drawing/2014/main" id="{AE75D48A-ED71-504B-8C5C-8257857B0536}"/>
              </a:ext>
            </a:extLst>
          </p:cNvPr>
          <p:cNvSpPr>
            <a:spLocks noGrp="1"/>
          </p:cNvSpPr>
          <p:nvPr>
            <p:ph type="title"/>
          </p:nvPr>
        </p:nvSpPr>
        <p:spPr>
          <a:xfrm>
            <a:off x="586410" y="117072"/>
            <a:ext cx="9555117" cy="748245"/>
          </a:xfrm>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endParaRPr lang="en-EC" dirty="0"/>
          </a:p>
        </p:txBody>
      </p:sp>
      <p:sp>
        <p:nvSpPr>
          <p:cNvPr id="12" name="Content Placeholder 26">
            <a:extLst>
              <a:ext uri="{FF2B5EF4-FFF2-40B4-BE49-F238E27FC236}">
                <a16:creationId xmlns:a16="http://schemas.microsoft.com/office/drawing/2014/main" id="{0F5005FB-0445-C74F-9980-835014D746F8}"/>
              </a:ext>
            </a:extLst>
          </p:cNvPr>
          <p:cNvSpPr>
            <a:spLocks noGrp="1"/>
          </p:cNvSpPr>
          <p:nvPr>
            <p:ph sz="quarter" idx="16"/>
          </p:nvPr>
        </p:nvSpPr>
        <p:spPr>
          <a:xfrm>
            <a:off x="1524000" y="1796260"/>
            <a:ext cx="9144000" cy="1828800"/>
          </a:xfrm>
          <a:effectLst/>
        </p:spPr>
        <p:txBody>
          <a:bodyPr anchor="b">
            <a:noAutofit/>
          </a:bodyPr>
          <a:lstStyle>
            <a:lvl1pPr algn="ctr">
              <a:buFont typeface="Arial" panose="020B0604020202020204" pitchFamily="34" charset="0"/>
              <a:buNone/>
              <a:defRPr sz="6000" b="0" i="0">
                <a:solidFill>
                  <a:schemeClr val="accent1"/>
                </a:solidFill>
                <a:latin typeface="Calibri" panose="020F0502020204030204" pitchFamily="34" charset="0"/>
                <a:cs typeface="Calibri" panose="020F0502020204030204" pitchFamily="34" charset="0"/>
              </a:defRPr>
            </a:lvl1pPr>
            <a:lvl2pPr>
              <a:buNone/>
              <a:defRPr/>
            </a:lvl2pPr>
            <a:lvl3pPr>
              <a:buNone/>
              <a:defRPr/>
            </a:lvl3pPr>
            <a:lvl4pPr>
              <a:buNone/>
              <a:defRPr/>
            </a:lvl4pPr>
            <a:lvl5pPr>
              <a:buNone/>
              <a:defRPr/>
            </a:lvl5pPr>
          </a:lstStyle>
          <a:p>
            <a:pPr lvl="0"/>
            <a:r>
              <a:rPr lang="en-US"/>
              <a:t>Click to edit Master text styles</a:t>
            </a:r>
          </a:p>
        </p:txBody>
      </p:sp>
    </p:spTree>
    <p:extLst>
      <p:ext uri="{BB962C8B-B14F-4D97-AF65-F5344CB8AC3E}">
        <p14:creationId xmlns:p14="http://schemas.microsoft.com/office/powerpoint/2010/main" val="25993874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5037-7B4F-D846-96C1-FAA915CCCE93}"/>
              </a:ext>
            </a:extLst>
          </p:cNvPr>
          <p:cNvSpPr>
            <a:spLocks noGrp="1"/>
          </p:cNvSpPr>
          <p:nvPr>
            <p:ph type="ctrTitle"/>
          </p:nvPr>
        </p:nvSpPr>
        <p:spPr>
          <a:xfrm>
            <a:off x="1524000" y="1122363"/>
            <a:ext cx="9144000" cy="2133599"/>
          </a:xfrm>
        </p:spPr>
        <p:txBody>
          <a:bodyPr anchor="b"/>
          <a:lstStyle>
            <a:lvl1pPr algn="ctr">
              <a:defRPr sz="6000">
                <a:solidFill>
                  <a:schemeClr val="accent1"/>
                </a:solidFill>
                <a:latin typeface="Calibri" panose="020F0502020204030204" pitchFamily="34" charset="0"/>
                <a:cs typeface="Calibri" panose="020F0502020204030204" pitchFamily="34" charset="0"/>
              </a:defRPr>
            </a:lvl1pPr>
          </a:lstStyle>
          <a:p>
            <a:r>
              <a:rPr lang="en-US"/>
              <a:t>Click to edit Master title style</a:t>
            </a:r>
            <a:endParaRPr lang="en-EC" dirty="0"/>
          </a:p>
        </p:txBody>
      </p:sp>
      <p:sp>
        <p:nvSpPr>
          <p:cNvPr id="3" name="Subtitle 2">
            <a:extLst>
              <a:ext uri="{FF2B5EF4-FFF2-40B4-BE49-F238E27FC236}">
                <a16:creationId xmlns:a16="http://schemas.microsoft.com/office/drawing/2014/main" id="{D633AE68-5959-A84D-A5A8-DDD027BBEBCC}"/>
              </a:ext>
            </a:extLst>
          </p:cNvPr>
          <p:cNvSpPr>
            <a:spLocks noGrp="1"/>
          </p:cNvSpPr>
          <p:nvPr>
            <p:ph type="subTitle" idx="1"/>
          </p:nvPr>
        </p:nvSpPr>
        <p:spPr>
          <a:xfrm>
            <a:off x="1524000" y="3429000"/>
            <a:ext cx="9144000" cy="1828800"/>
          </a:xfrm>
        </p:spPr>
        <p:txBody>
          <a:bodyPr/>
          <a:lstStyle>
            <a:lvl1pPr marL="0" indent="0" algn="ctr">
              <a:buNone/>
              <a:defRPr sz="360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EC" dirty="0"/>
          </a:p>
        </p:txBody>
      </p:sp>
      <p:sp>
        <p:nvSpPr>
          <p:cNvPr id="4" name="Date Placeholder 3">
            <a:extLst>
              <a:ext uri="{FF2B5EF4-FFF2-40B4-BE49-F238E27FC236}">
                <a16:creationId xmlns:a16="http://schemas.microsoft.com/office/drawing/2014/main" id="{986FBB9F-F8F2-AD4C-A5C3-A2AA832260FF}"/>
              </a:ext>
            </a:extLst>
          </p:cNvPr>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D355EFFD-785E-AF4D-9A15-584501596729}" type="datetimeFigureOut">
              <a:rPr lang="en-EC" smtClean="0"/>
              <a:pPr/>
              <a:t>01/20/2022</a:t>
            </a:fld>
            <a:endParaRPr lang="en-EC"/>
          </a:p>
        </p:txBody>
      </p:sp>
      <p:sp>
        <p:nvSpPr>
          <p:cNvPr id="5" name="Footer Placeholder 4">
            <a:extLst>
              <a:ext uri="{FF2B5EF4-FFF2-40B4-BE49-F238E27FC236}">
                <a16:creationId xmlns:a16="http://schemas.microsoft.com/office/drawing/2014/main" id="{62363404-1E14-D844-ABF8-5D332406A8AE}"/>
              </a:ext>
            </a:extLst>
          </p:cNvPr>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EC"/>
          </a:p>
        </p:txBody>
      </p:sp>
      <p:sp>
        <p:nvSpPr>
          <p:cNvPr id="6" name="Slide Number Placeholder 5">
            <a:extLst>
              <a:ext uri="{FF2B5EF4-FFF2-40B4-BE49-F238E27FC236}">
                <a16:creationId xmlns:a16="http://schemas.microsoft.com/office/drawing/2014/main" id="{D9053EDE-BB70-5744-9351-4F0158F177C8}"/>
              </a:ext>
            </a:extLst>
          </p:cNvPr>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26D5FAF3-4C47-1D4F-A76F-DF19223D8BDB}" type="slidenum">
              <a:rPr lang="en-EC" smtClean="0"/>
              <a:pPr/>
              <a:t>‹#›</a:t>
            </a:fld>
            <a:endParaRPr lang="en-EC"/>
          </a:p>
        </p:txBody>
      </p:sp>
    </p:spTree>
    <p:extLst>
      <p:ext uri="{BB962C8B-B14F-4D97-AF65-F5344CB8AC3E}">
        <p14:creationId xmlns:p14="http://schemas.microsoft.com/office/powerpoint/2010/main" val="2482895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00642B-9CF3-AF46-A3C7-A436B7863F10}"/>
              </a:ext>
            </a:extLst>
          </p:cNvPr>
          <p:cNvSpPr/>
          <p:nvPr userDrawn="1"/>
        </p:nvSpPr>
        <p:spPr>
          <a:xfrm>
            <a:off x="0" y="1717"/>
            <a:ext cx="121920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2" name="Picture 11">
            <a:extLst>
              <a:ext uri="{FF2B5EF4-FFF2-40B4-BE49-F238E27FC236}">
                <a16:creationId xmlns:a16="http://schemas.microsoft.com/office/drawing/2014/main" id="{CF9C4889-040D-7345-9AAF-872C77E0E76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29674" y="244180"/>
            <a:ext cx="1109730" cy="420457"/>
          </a:xfrm>
          <a:prstGeom prst="rect">
            <a:avLst/>
          </a:prstGeom>
        </p:spPr>
      </p:pic>
      <p:sp>
        <p:nvSpPr>
          <p:cNvPr id="3" name="Text Placeholder 2">
            <a:extLst>
              <a:ext uri="{FF2B5EF4-FFF2-40B4-BE49-F238E27FC236}">
                <a16:creationId xmlns:a16="http://schemas.microsoft.com/office/drawing/2014/main" id="{60B7C2F0-178F-9E4A-B388-92D7E11EE0C7}"/>
              </a:ext>
            </a:extLst>
          </p:cNvPr>
          <p:cNvSpPr>
            <a:spLocks noGrp="1"/>
          </p:cNvSpPr>
          <p:nvPr>
            <p:ph type="body" idx="1"/>
          </p:nvPr>
        </p:nvSpPr>
        <p:spPr>
          <a:xfrm>
            <a:off x="839788" y="1144449"/>
            <a:ext cx="5157787" cy="823912"/>
          </a:xfrm>
        </p:spPr>
        <p:txBody>
          <a:bodyPr anchor="b"/>
          <a:lstStyle>
            <a:lvl1pPr marL="0" indent="0">
              <a:buNone/>
              <a:defRPr sz="24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E4635-3C04-494A-83A3-F817B00285BD}"/>
              </a:ext>
            </a:extLst>
          </p:cNvPr>
          <p:cNvSpPr>
            <a:spLocks noGrp="1"/>
          </p:cNvSpPr>
          <p:nvPr>
            <p:ph sz="half" idx="2"/>
          </p:nvPr>
        </p:nvSpPr>
        <p:spPr>
          <a:xfrm>
            <a:off x="839788" y="2247494"/>
            <a:ext cx="5157787" cy="3942170"/>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C" dirty="0"/>
          </a:p>
        </p:txBody>
      </p:sp>
      <p:sp>
        <p:nvSpPr>
          <p:cNvPr id="5" name="Text Placeholder 4">
            <a:extLst>
              <a:ext uri="{FF2B5EF4-FFF2-40B4-BE49-F238E27FC236}">
                <a16:creationId xmlns:a16="http://schemas.microsoft.com/office/drawing/2014/main" id="{32A5BC08-3A6F-8440-8409-838020EE2BA4}"/>
              </a:ext>
            </a:extLst>
          </p:cNvPr>
          <p:cNvSpPr>
            <a:spLocks noGrp="1"/>
          </p:cNvSpPr>
          <p:nvPr>
            <p:ph type="body" sz="quarter" idx="3"/>
          </p:nvPr>
        </p:nvSpPr>
        <p:spPr>
          <a:xfrm>
            <a:off x="6172200" y="1144449"/>
            <a:ext cx="5183188" cy="823912"/>
          </a:xfrm>
        </p:spPr>
        <p:txBody>
          <a:bodyPr anchor="b"/>
          <a:lstStyle>
            <a:lvl1pPr marL="0" indent="0">
              <a:buNone/>
              <a:defRPr sz="24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972C57-2D20-3141-8729-1021E72E2F26}"/>
              </a:ext>
            </a:extLst>
          </p:cNvPr>
          <p:cNvSpPr>
            <a:spLocks noGrp="1"/>
          </p:cNvSpPr>
          <p:nvPr>
            <p:ph sz="quarter" idx="4"/>
          </p:nvPr>
        </p:nvSpPr>
        <p:spPr>
          <a:xfrm>
            <a:off x="6172200" y="2247493"/>
            <a:ext cx="5183188" cy="3942170"/>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C" dirty="0"/>
          </a:p>
        </p:txBody>
      </p:sp>
      <p:sp>
        <p:nvSpPr>
          <p:cNvPr id="7" name="Date Placeholder 6">
            <a:extLst>
              <a:ext uri="{FF2B5EF4-FFF2-40B4-BE49-F238E27FC236}">
                <a16:creationId xmlns:a16="http://schemas.microsoft.com/office/drawing/2014/main" id="{CEE6ACC7-F9F7-ED4E-A975-8C2A1B4243B5}"/>
              </a:ext>
            </a:extLst>
          </p:cNvPr>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D355EFFD-785E-AF4D-9A15-584501596729}" type="datetimeFigureOut">
              <a:rPr lang="en-EC" smtClean="0"/>
              <a:pPr/>
              <a:t>01/20/2022</a:t>
            </a:fld>
            <a:endParaRPr lang="en-EC"/>
          </a:p>
        </p:txBody>
      </p:sp>
      <p:sp>
        <p:nvSpPr>
          <p:cNvPr id="8" name="Footer Placeholder 7">
            <a:extLst>
              <a:ext uri="{FF2B5EF4-FFF2-40B4-BE49-F238E27FC236}">
                <a16:creationId xmlns:a16="http://schemas.microsoft.com/office/drawing/2014/main" id="{8E368B90-D72A-734E-A9E1-105ABCAE8530}"/>
              </a:ext>
            </a:extLst>
          </p:cNvPr>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EC"/>
          </a:p>
        </p:txBody>
      </p:sp>
      <p:sp>
        <p:nvSpPr>
          <p:cNvPr id="9" name="Slide Number Placeholder 8">
            <a:extLst>
              <a:ext uri="{FF2B5EF4-FFF2-40B4-BE49-F238E27FC236}">
                <a16:creationId xmlns:a16="http://schemas.microsoft.com/office/drawing/2014/main" id="{492E6CF9-D50F-5F46-816D-6C251236D3B7}"/>
              </a:ext>
            </a:extLst>
          </p:cNvPr>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26D5FAF3-4C47-1D4F-A76F-DF19223D8BDB}" type="slidenum">
              <a:rPr lang="en-EC" smtClean="0"/>
              <a:pPr/>
              <a:t>‹#›</a:t>
            </a:fld>
            <a:endParaRPr lang="en-EC"/>
          </a:p>
        </p:txBody>
      </p:sp>
      <p:sp>
        <p:nvSpPr>
          <p:cNvPr id="11" name="Title 1">
            <a:extLst>
              <a:ext uri="{FF2B5EF4-FFF2-40B4-BE49-F238E27FC236}">
                <a16:creationId xmlns:a16="http://schemas.microsoft.com/office/drawing/2014/main" id="{26E8CC04-C341-6D46-8631-85F7122AE1E0}"/>
              </a:ext>
            </a:extLst>
          </p:cNvPr>
          <p:cNvSpPr>
            <a:spLocks noGrp="1"/>
          </p:cNvSpPr>
          <p:nvPr>
            <p:ph type="title"/>
          </p:nvPr>
        </p:nvSpPr>
        <p:spPr>
          <a:xfrm>
            <a:off x="586410" y="117072"/>
            <a:ext cx="9564354" cy="748245"/>
          </a:xfrm>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endParaRPr lang="en-EC" dirty="0"/>
          </a:p>
        </p:txBody>
      </p:sp>
    </p:spTree>
    <p:extLst>
      <p:ext uri="{BB962C8B-B14F-4D97-AF65-F5344CB8AC3E}">
        <p14:creationId xmlns:p14="http://schemas.microsoft.com/office/powerpoint/2010/main" val="3158585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00078D9-7509-C14D-95C6-65CD2463669C}"/>
              </a:ext>
            </a:extLst>
          </p:cNvPr>
          <p:cNvPicPr>
            <a:picLocks noChangeAspect="1"/>
          </p:cNvPicPr>
          <p:nvPr userDrawn="1"/>
        </p:nvPicPr>
        <p:blipFill>
          <a:blip r:embed="rId3"/>
          <a:srcRect/>
          <a:stretch/>
        </p:blipFill>
        <p:spPr>
          <a:xfrm>
            <a:off x="0" y="0"/>
            <a:ext cx="12191999" cy="6864626"/>
          </a:xfrm>
          <a:prstGeom prst="rect">
            <a:avLst/>
          </a:prstGeom>
        </p:spPr>
      </p:pic>
      <p:sp>
        <p:nvSpPr>
          <p:cNvPr id="10" name="Picture Placeholder 9">
            <a:extLst>
              <a:ext uri="{FF2B5EF4-FFF2-40B4-BE49-F238E27FC236}">
                <a16:creationId xmlns:a16="http://schemas.microsoft.com/office/drawing/2014/main" id="{64A3FD46-2264-194C-AEC3-A205CA827F7D}"/>
              </a:ext>
            </a:extLst>
          </p:cNvPr>
          <p:cNvSpPr>
            <a:spLocks noGrp="1"/>
          </p:cNvSpPr>
          <p:nvPr>
            <p:ph type="pic" sz="quarter" idx="13"/>
          </p:nvPr>
        </p:nvSpPr>
        <p:spPr>
          <a:xfrm>
            <a:off x="1" y="0"/>
            <a:ext cx="12191999" cy="6858000"/>
          </a:xfrm>
        </p:spPr>
        <p:txBody>
          <a:bodyPr/>
          <a:lstStyle>
            <a:lvl1pPr>
              <a:buNone/>
              <a:defRPr>
                <a:latin typeface="Calibri" panose="020F0502020204030204" pitchFamily="34" charset="0"/>
                <a:cs typeface="Calibri" panose="020F0502020204030204" pitchFamily="34" charset="0"/>
              </a:defRPr>
            </a:lvl1pPr>
          </a:lstStyle>
          <a:p>
            <a:r>
              <a:rPr lang="en-US"/>
              <a:t>Click icon to add picture</a:t>
            </a:r>
            <a:endParaRPr lang="en-EC"/>
          </a:p>
        </p:txBody>
      </p:sp>
      <p:sp>
        <p:nvSpPr>
          <p:cNvPr id="2" name="Title 1">
            <a:extLst>
              <a:ext uri="{FF2B5EF4-FFF2-40B4-BE49-F238E27FC236}">
                <a16:creationId xmlns:a16="http://schemas.microsoft.com/office/drawing/2014/main" id="{91985037-7B4F-D846-96C1-FAA915CCCE93}"/>
              </a:ext>
            </a:extLst>
          </p:cNvPr>
          <p:cNvSpPr>
            <a:spLocks noGrp="1"/>
          </p:cNvSpPr>
          <p:nvPr>
            <p:ph type="ctrTitle"/>
          </p:nvPr>
        </p:nvSpPr>
        <p:spPr>
          <a:xfrm>
            <a:off x="378660" y="1637401"/>
            <a:ext cx="5434265" cy="1013792"/>
          </a:xfrm>
        </p:spPr>
        <p:txBody>
          <a:bodyPr anchor="ctr"/>
          <a:lstStyle>
            <a:lvl1pPr algn="l">
              <a:defRPr sz="6000" b="0" i="0">
                <a:solidFill>
                  <a:schemeClr val="accent5"/>
                </a:solidFill>
                <a:latin typeface="Calibri" panose="020F0502020204030204" pitchFamily="34" charset="0"/>
                <a:cs typeface="Calibri" panose="020F0502020204030204" pitchFamily="34" charset="0"/>
              </a:defRPr>
            </a:lvl1pPr>
          </a:lstStyle>
          <a:p>
            <a:r>
              <a:rPr lang="en-US" dirty="0"/>
              <a:t>Click to edit Master title style</a:t>
            </a:r>
            <a:endParaRPr lang="en-EC" dirty="0"/>
          </a:p>
        </p:txBody>
      </p:sp>
      <p:sp>
        <p:nvSpPr>
          <p:cNvPr id="3" name="Subtitle 2">
            <a:extLst>
              <a:ext uri="{FF2B5EF4-FFF2-40B4-BE49-F238E27FC236}">
                <a16:creationId xmlns:a16="http://schemas.microsoft.com/office/drawing/2014/main" id="{D633AE68-5959-A84D-A5A8-DDD027BBEBCC}"/>
              </a:ext>
            </a:extLst>
          </p:cNvPr>
          <p:cNvSpPr>
            <a:spLocks noGrp="1"/>
          </p:cNvSpPr>
          <p:nvPr>
            <p:ph type="subTitle" idx="1"/>
          </p:nvPr>
        </p:nvSpPr>
        <p:spPr>
          <a:xfrm>
            <a:off x="378383" y="4278655"/>
            <a:ext cx="5434557" cy="1267376"/>
          </a:xfrm>
        </p:spPr>
        <p:txBody>
          <a:bodyPr anchor="ctr"/>
          <a:lstStyle>
            <a:lvl1pPr marL="0" indent="0" algn="l">
              <a:buNone/>
              <a:defRPr sz="40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EC" dirty="0"/>
          </a:p>
        </p:txBody>
      </p:sp>
      <p:sp>
        <p:nvSpPr>
          <p:cNvPr id="4" name="Date Placeholder 3">
            <a:extLst>
              <a:ext uri="{FF2B5EF4-FFF2-40B4-BE49-F238E27FC236}">
                <a16:creationId xmlns:a16="http://schemas.microsoft.com/office/drawing/2014/main" id="{986FBB9F-F8F2-AD4C-A5C3-A2AA832260FF}"/>
              </a:ext>
            </a:extLst>
          </p:cNvPr>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D355EFFD-785E-AF4D-9A15-584501596729}" type="datetimeFigureOut">
              <a:rPr lang="en-EC" smtClean="0"/>
              <a:pPr/>
              <a:t>01/20/2022</a:t>
            </a:fld>
            <a:endParaRPr lang="en-EC"/>
          </a:p>
        </p:txBody>
      </p:sp>
      <p:sp>
        <p:nvSpPr>
          <p:cNvPr id="5" name="Footer Placeholder 4">
            <a:extLst>
              <a:ext uri="{FF2B5EF4-FFF2-40B4-BE49-F238E27FC236}">
                <a16:creationId xmlns:a16="http://schemas.microsoft.com/office/drawing/2014/main" id="{62363404-1E14-D844-ABF8-5D332406A8AE}"/>
              </a:ext>
            </a:extLst>
          </p:cNvPr>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EC"/>
          </a:p>
        </p:txBody>
      </p:sp>
      <p:sp>
        <p:nvSpPr>
          <p:cNvPr id="6" name="Slide Number Placeholder 5">
            <a:extLst>
              <a:ext uri="{FF2B5EF4-FFF2-40B4-BE49-F238E27FC236}">
                <a16:creationId xmlns:a16="http://schemas.microsoft.com/office/drawing/2014/main" id="{D9053EDE-BB70-5744-9351-4F0158F177C8}"/>
              </a:ext>
            </a:extLst>
          </p:cNvPr>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26D5FAF3-4C47-1D4F-A76F-DF19223D8BDB}" type="slidenum">
              <a:rPr lang="en-EC" smtClean="0"/>
              <a:pPr/>
              <a:t>‹#›</a:t>
            </a:fld>
            <a:endParaRPr lang="en-EC"/>
          </a:p>
        </p:txBody>
      </p:sp>
      <p:sp>
        <p:nvSpPr>
          <p:cNvPr id="13" name="Text Placeholder 12">
            <a:extLst>
              <a:ext uri="{FF2B5EF4-FFF2-40B4-BE49-F238E27FC236}">
                <a16:creationId xmlns:a16="http://schemas.microsoft.com/office/drawing/2014/main" id="{0333386B-D878-554D-B1A6-FFF55B2C1BDA}"/>
              </a:ext>
            </a:extLst>
          </p:cNvPr>
          <p:cNvSpPr>
            <a:spLocks noGrp="1"/>
          </p:cNvSpPr>
          <p:nvPr>
            <p:ph type="body" sz="quarter" idx="14"/>
          </p:nvPr>
        </p:nvSpPr>
        <p:spPr>
          <a:xfrm>
            <a:off x="378382" y="2763838"/>
            <a:ext cx="5434557" cy="863600"/>
          </a:xfrm>
        </p:spPr>
        <p:txBody>
          <a:bodyPr anchor="ctr"/>
          <a:lstStyle>
            <a:lvl1pPr>
              <a:buNone/>
              <a:defRPr sz="5000">
                <a:solidFill>
                  <a:schemeClr val="accent5"/>
                </a:solidFill>
                <a:latin typeface="Calibri" panose="020F0502020204030204" pitchFamily="34" charset="0"/>
                <a:cs typeface="Calibri" panose="020F0502020204030204" pitchFamily="34" charset="0"/>
              </a:defRPr>
            </a:lvl1pPr>
          </a:lstStyle>
          <a:p>
            <a:pPr lvl="0"/>
            <a:r>
              <a:rPr lang="en-US"/>
              <a:t>Click to edit Master text styles</a:t>
            </a:r>
          </a:p>
        </p:txBody>
      </p:sp>
    </p:spTree>
    <p:extLst>
      <p:ext uri="{BB962C8B-B14F-4D97-AF65-F5344CB8AC3E}">
        <p14:creationId xmlns:p14="http://schemas.microsoft.com/office/powerpoint/2010/main" val="2794920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4A3FD46-2264-194C-AEC3-A205CA827F7D}"/>
              </a:ext>
            </a:extLst>
          </p:cNvPr>
          <p:cNvSpPr>
            <a:spLocks noGrp="1"/>
          </p:cNvSpPr>
          <p:nvPr>
            <p:ph type="pic" sz="quarter" idx="13"/>
          </p:nvPr>
        </p:nvSpPr>
        <p:spPr>
          <a:xfrm>
            <a:off x="6379062" y="850762"/>
            <a:ext cx="5532710" cy="5158152"/>
          </a:xfrm>
        </p:spPr>
        <p:txBody>
          <a:bodyPr/>
          <a:lstStyle>
            <a:lvl1pPr>
              <a:buNone/>
              <a:defRPr>
                <a:latin typeface="Calibri" panose="020F0502020204030204" pitchFamily="34" charset="0"/>
                <a:cs typeface="Calibri" panose="020F0502020204030204" pitchFamily="34" charset="0"/>
              </a:defRPr>
            </a:lvl1pPr>
          </a:lstStyle>
          <a:p>
            <a:r>
              <a:rPr lang="en-US"/>
              <a:t>Click icon to add picture</a:t>
            </a:r>
            <a:endParaRPr lang="en-EC"/>
          </a:p>
        </p:txBody>
      </p:sp>
      <p:sp>
        <p:nvSpPr>
          <p:cNvPr id="2" name="Title 1">
            <a:extLst>
              <a:ext uri="{FF2B5EF4-FFF2-40B4-BE49-F238E27FC236}">
                <a16:creationId xmlns:a16="http://schemas.microsoft.com/office/drawing/2014/main" id="{91985037-7B4F-D846-96C1-FAA915CCCE93}"/>
              </a:ext>
            </a:extLst>
          </p:cNvPr>
          <p:cNvSpPr>
            <a:spLocks noGrp="1"/>
          </p:cNvSpPr>
          <p:nvPr>
            <p:ph type="ctrTitle"/>
          </p:nvPr>
        </p:nvSpPr>
        <p:spPr>
          <a:xfrm>
            <a:off x="378660" y="1637401"/>
            <a:ext cx="5434265" cy="1013792"/>
          </a:xfrm>
        </p:spPr>
        <p:txBody>
          <a:bodyPr anchor="ctr"/>
          <a:lstStyle>
            <a:lvl1pPr algn="l">
              <a:defRPr sz="6000" b="0" i="0">
                <a:solidFill>
                  <a:schemeClr val="tx1"/>
                </a:solidFill>
                <a:latin typeface="Calibri" panose="020F0502020204030204" pitchFamily="34" charset="0"/>
                <a:cs typeface="Calibri" panose="020F0502020204030204" pitchFamily="34" charset="0"/>
              </a:defRPr>
            </a:lvl1pPr>
          </a:lstStyle>
          <a:p>
            <a:r>
              <a:rPr lang="en-US" dirty="0"/>
              <a:t>Click to edit Master title style</a:t>
            </a:r>
            <a:endParaRPr lang="en-EC" dirty="0"/>
          </a:p>
        </p:txBody>
      </p:sp>
      <p:sp>
        <p:nvSpPr>
          <p:cNvPr id="3" name="Subtitle 2">
            <a:extLst>
              <a:ext uri="{FF2B5EF4-FFF2-40B4-BE49-F238E27FC236}">
                <a16:creationId xmlns:a16="http://schemas.microsoft.com/office/drawing/2014/main" id="{D633AE68-5959-A84D-A5A8-DDD027BBEBCC}"/>
              </a:ext>
            </a:extLst>
          </p:cNvPr>
          <p:cNvSpPr>
            <a:spLocks noGrp="1"/>
          </p:cNvSpPr>
          <p:nvPr>
            <p:ph type="subTitle" idx="1"/>
          </p:nvPr>
        </p:nvSpPr>
        <p:spPr>
          <a:xfrm>
            <a:off x="378383" y="4278655"/>
            <a:ext cx="5434557" cy="1267376"/>
          </a:xfrm>
        </p:spPr>
        <p:txBody>
          <a:bodyPr anchor="ctr"/>
          <a:lstStyle>
            <a:lvl1pPr marL="0" indent="0" algn="l">
              <a:buNone/>
              <a:defRPr sz="4000">
                <a:solidFill>
                  <a:schemeClr val="accent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EC" dirty="0"/>
          </a:p>
        </p:txBody>
      </p:sp>
      <p:sp>
        <p:nvSpPr>
          <p:cNvPr id="4" name="Date Placeholder 3">
            <a:extLst>
              <a:ext uri="{FF2B5EF4-FFF2-40B4-BE49-F238E27FC236}">
                <a16:creationId xmlns:a16="http://schemas.microsoft.com/office/drawing/2014/main" id="{986FBB9F-F8F2-AD4C-A5C3-A2AA832260FF}"/>
              </a:ext>
            </a:extLst>
          </p:cNvPr>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D355EFFD-785E-AF4D-9A15-584501596729}" type="datetimeFigureOut">
              <a:rPr lang="en-EC" smtClean="0"/>
              <a:pPr/>
              <a:t>01/20/2022</a:t>
            </a:fld>
            <a:endParaRPr lang="en-EC"/>
          </a:p>
        </p:txBody>
      </p:sp>
      <p:sp>
        <p:nvSpPr>
          <p:cNvPr id="5" name="Footer Placeholder 4">
            <a:extLst>
              <a:ext uri="{FF2B5EF4-FFF2-40B4-BE49-F238E27FC236}">
                <a16:creationId xmlns:a16="http://schemas.microsoft.com/office/drawing/2014/main" id="{62363404-1E14-D844-ABF8-5D332406A8AE}"/>
              </a:ext>
            </a:extLst>
          </p:cNvPr>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EC"/>
          </a:p>
        </p:txBody>
      </p:sp>
      <p:sp>
        <p:nvSpPr>
          <p:cNvPr id="6" name="Slide Number Placeholder 5">
            <a:extLst>
              <a:ext uri="{FF2B5EF4-FFF2-40B4-BE49-F238E27FC236}">
                <a16:creationId xmlns:a16="http://schemas.microsoft.com/office/drawing/2014/main" id="{D9053EDE-BB70-5744-9351-4F0158F177C8}"/>
              </a:ext>
            </a:extLst>
          </p:cNvPr>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26D5FAF3-4C47-1D4F-A76F-DF19223D8BDB}" type="slidenum">
              <a:rPr lang="en-EC" smtClean="0"/>
              <a:pPr/>
              <a:t>‹#›</a:t>
            </a:fld>
            <a:endParaRPr lang="en-EC"/>
          </a:p>
        </p:txBody>
      </p:sp>
      <p:sp>
        <p:nvSpPr>
          <p:cNvPr id="13" name="Text Placeholder 12">
            <a:extLst>
              <a:ext uri="{FF2B5EF4-FFF2-40B4-BE49-F238E27FC236}">
                <a16:creationId xmlns:a16="http://schemas.microsoft.com/office/drawing/2014/main" id="{0333386B-D878-554D-B1A6-FFF55B2C1BDA}"/>
              </a:ext>
            </a:extLst>
          </p:cNvPr>
          <p:cNvSpPr>
            <a:spLocks noGrp="1"/>
          </p:cNvSpPr>
          <p:nvPr>
            <p:ph type="body" sz="quarter" idx="14"/>
          </p:nvPr>
        </p:nvSpPr>
        <p:spPr>
          <a:xfrm>
            <a:off x="378382" y="2763838"/>
            <a:ext cx="5434557" cy="863600"/>
          </a:xfrm>
        </p:spPr>
        <p:txBody>
          <a:bodyPr anchor="ctr"/>
          <a:lstStyle>
            <a:lvl1pPr>
              <a:buNone/>
              <a:defRPr sz="5000">
                <a:solidFill>
                  <a:schemeClr val="tx1"/>
                </a:solidFill>
                <a:latin typeface="Calibri" panose="020F0502020204030204" pitchFamily="34" charset="0"/>
                <a:cs typeface="Calibri" panose="020F0502020204030204" pitchFamily="34" charset="0"/>
              </a:defRPr>
            </a:lvl1pPr>
          </a:lstStyle>
          <a:p>
            <a:pPr lvl="0"/>
            <a:r>
              <a:rPr lang="en-US" dirty="0"/>
              <a:t>Click to edit Master text styles</a:t>
            </a:r>
          </a:p>
        </p:txBody>
      </p:sp>
    </p:spTree>
    <p:extLst>
      <p:ext uri="{BB962C8B-B14F-4D97-AF65-F5344CB8AC3E}">
        <p14:creationId xmlns:p14="http://schemas.microsoft.com/office/powerpoint/2010/main" val="2523990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8E78E0-406F-7541-8741-DE4C447B3D24}"/>
              </a:ext>
            </a:extLst>
          </p:cNvPr>
          <p:cNvSpPr/>
          <p:nvPr userDrawn="1"/>
        </p:nvSpPr>
        <p:spPr>
          <a:xfrm>
            <a:off x="0" y="1717"/>
            <a:ext cx="121920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 name="Content Placeholder 2">
            <a:extLst>
              <a:ext uri="{FF2B5EF4-FFF2-40B4-BE49-F238E27FC236}">
                <a16:creationId xmlns:a16="http://schemas.microsoft.com/office/drawing/2014/main" id="{315D5108-EAF0-5040-A9DE-0F9EA871ED9A}"/>
              </a:ext>
            </a:extLst>
          </p:cNvPr>
          <p:cNvSpPr>
            <a:spLocks noGrp="1"/>
          </p:cNvSpPr>
          <p:nvPr>
            <p:ph idx="1"/>
          </p:nvPr>
        </p:nvSpPr>
        <p:spPr>
          <a:xfrm>
            <a:off x="586409" y="1172817"/>
            <a:ext cx="10767391" cy="5004146"/>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C"/>
          </a:p>
        </p:txBody>
      </p:sp>
      <p:sp>
        <p:nvSpPr>
          <p:cNvPr id="4" name="Date Placeholder 3">
            <a:extLst>
              <a:ext uri="{FF2B5EF4-FFF2-40B4-BE49-F238E27FC236}">
                <a16:creationId xmlns:a16="http://schemas.microsoft.com/office/drawing/2014/main" id="{CC203107-A851-064F-96EC-B38DD86475B0}"/>
              </a:ext>
            </a:extLst>
          </p:cNvPr>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D355EFFD-785E-AF4D-9A15-584501596729}" type="datetimeFigureOut">
              <a:rPr lang="en-EC" smtClean="0"/>
              <a:pPr/>
              <a:t>01/20/2022</a:t>
            </a:fld>
            <a:endParaRPr lang="en-EC"/>
          </a:p>
        </p:txBody>
      </p:sp>
      <p:sp>
        <p:nvSpPr>
          <p:cNvPr id="5" name="Footer Placeholder 4">
            <a:extLst>
              <a:ext uri="{FF2B5EF4-FFF2-40B4-BE49-F238E27FC236}">
                <a16:creationId xmlns:a16="http://schemas.microsoft.com/office/drawing/2014/main" id="{4DE4F246-9384-DA4C-BE88-FBC6DE055CBB}"/>
              </a:ext>
            </a:extLst>
          </p:cNvPr>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EC"/>
          </a:p>
        </p:txBody>
      </p:sp>
      <p:sp>
        <p:nvSpPr>
          <p:cNvPr id="6" name="Slide Number Placeholder 5">
            <a:extLst>
              <a:ext uri="{FF2B5EF4-FFF2-40B4-BE49-F238E27FC236}">
                <a16:creationId xmlns:a16="http://schemas.microsoft.com/office/drawing/2014/main" id="{B610B246-31FF-3E47-8132-F769820855F2}"/>
              </a:ext>
            </a:extLst>
          </p:cNvPr>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26D5FAF3-4C47-1D4F-A76F-DF19223D8BDB}" type="slidenum">
              <a:rPr lang="en-EC" smtClean="0"/>
              <a:pPr/>
              <a:t>‹#›</a:t>
            </a:fld>
            <a:endParaRPr lang="en-EC"/>
          </a:p>
        </p:txBody>
      </p:sp>
      <p:sp>
        <p:nvSpPr>
          <p:cNvPr id="8" name="Title 1">
            <a:extLst>
              <a:ext uri="{FF2B5EF4-FFF2-40B4-BE49-F238E27FC236}">
                <a16:creationId xmlns:a16="http://schemas.microsoft.com/office/drawing/2014/main" id="{FEA27FCD-82EA-A440-8452-6059BBAB71FD}"/>
              </a:ext>
            </a:extLst>
          </p:cNvPr>
          <p:cNvSpPr>
            <a:spLocks noGrp="1"/>
          </p:cNvSpPr>
          <p:nvPr>
            <p:ph type="title"/>
          </p:nvPr>
        </p:nvSpPr>
        <p:spPr>
          <a:xfrm>
            <a:off x="586410" y="117072"/>
            <a:ext cx="9390670" cy="748245"/>
          </a:xfrm>
        </p:spPr>
        <p:txBody>
          <a:bodyPr/>
          <a:lstStyle>
            <a:lvl1pPr>
              <a:defRPr b="1" i="0">
                <a:latin typeface="Calibri" panose="020F0502020204030204" pitchFamily="34" charset="0"/>
                <a:cs typeface="Calibri" panose="020F0502020204030204" pitchFamily="34" charset="0"/>
              </a:defRPr>
            </a:lvl1pPr>
          </a:lstStyle>
          <a:p>
            <a:r>
              <a:rPr lang="en-US" dirty="0"/>
              <a:t>Click to edit Master title style</a:t>
            </a:r>
            <a:endParaRPr lang="en-EC" dirty="0"/>
          </a:p>
        </p:txBody>
      </p:sp>
      <p:pic>
        <p:nvPicPr>
          <p:cNvPr id="9" name="Picture 8">
            <a:extLst>
              <a:ext uri="{FF2B5EF4-FFF2-40B4-BE49-F238E27FC236}">
                <a16:creationId xmlns:a16="http://schemas.microsoft.com/office/drawing/2014/main" id="{F51CD565-EB49-2942-AFBB-3FA4EBE8DBA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29674" y="244180"/>
            <a:ext cx="1109730" cy="420457"/>
          </a:xfrm>
          <a:prstGeom prst="rect">
            <a:avLst/>
          </a:prstGeom>
        </p:spPr>
      </p:pic>
    </p:spTree>
    <p:extLst>
      <p:ext uri="{BB962C8B-B14F-4D97-AF65-F5344CB8AC3E}">
        <p14:creationId xmlns:p14="http://schemas.microsoft.com/office/powerpoint/2010/main" val="2231712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1A63C7D-BEBC-694A-92A0-0FD331A377E7}"/>
              </a:ext>
            </a:extLst>
          </p:cNvPr>
          <p:cNvSpPr/>
          <p:nvPr userDrawn="1"/>
        </p:nvSpPr>
        <p:spPr>
          <a:xfrm>
            <a:off x="0" y="1717"/>
            <a:ext cx="121920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0" name="Picture 9">
            <a:extLst>
              <a:ext uri="{FF2B5EF4-FFF2-40B4-BE49-F238E27FC236}">
                <a16:creationId xmlns:a16="http://schemas.microsoft.com/office/drawing/2014/main" id="{6EAC5A00-7ECF-6F4D-B9E2-8868AAF8E86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29674" y="244180"/>
            <a:ext cx="1109730" cy="420457"/>
          </a:xfrm>
          <a:prstGeom prst="rect">
            <a:avLst/>
          </a:prstGeom>
        </p:spPr>
      </p:pic>
      <p:sp>
        <p:nvSpPr>
          <p:cNvPr id="3" name="Content Placeholder 2">
            <a:extLst>
              <a:ext uri="{FF2B5EF4-FFF2-40B4-BE49-F238E27FC236}">
                <a16:creationId xmlns:a16="http://schemas.microsoft.com/office/drawing/2014/main" id="{315D5108-EAF0-5040-A9DE-0F9EA871ED9A}"/>
              </a:ext>
            </a:extLst>
          </p:cNvPr>
          <p:cNvSpPr>
            <a:spLocks noGrp="1"/>
          </p:cNvSpPr>
          <p:nvPr>
            <p:ph idx="1"/>
          </p:nvPr>
        </p:nvSpPr>
        <p:spPr>
          <a:xfrm>
            <a:off x="586409" y="1172817"/>
            <a:ext cx="11039534" cy="4124897"/>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C"/>
          </a:p>
        </p:txBody>
      </p:sp>
      <p:sp>
        <p:nvSpPr>
          <p:cNvPr id="4" name="Date Placeholder 3">
            <a:extLst>
              <a:ext uri="{FF2B5EF4-FFF2-40B4-BE49-F238E27FC236}">
                <a16:creationId xmlns:a16="http://schemas.microsoft.com/office/drawing/2014/main" id="{CC203107-A851-064F-96EC-B38DD86475B0}"/>
              </a:ext>
            </a:extLst>
          </p:cNvPr>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D355EFFD-785E-AF4D-9A15-584501596729}" type="datetimeFigureOut">
              <a:rPr lang="en-EC" smtClean="0"/>
              <a:pPr/>
              <a:t>01/20/2022</a:t>
            </a:fld>
            <a:endParaRPr lang="en-EC"/>
          </a:p>
        </p:txBody>
      </p:sp>
      <p:sp>
        <p:nvSpPr>
          <p:cNvPr id="5" name="Footer Placeholder 4">
            <a:extLst>
              <a:ext uri="{FF2B5EF4-FFF2-40B4-BE49-F238E27FC236}">
                <a16:creationId xmlns:a16="http://schemas.microsoft.com/office/drawing/2014/main" id="{4DE4F246-9384-DA4C-BE88-FBC6DE055CBB}"/>
              </a:ext>
            </a:extLst>
          </p:cNvPr>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EC"/>
          </a:p>
        </p:txBody>
      </p:sp>
      <p:sp>
        <p:nvSpPr>
          <p:cNvPr id="6" name="Slide Number Placeholder 5">
            <a:extLst>
              <a:ext uri="{FF2B5EF4-FFF2-40B4-BE49-F238E27FC236}">
                <a16:creationId xmlns:a16="http://schemas.microsoft.com/office/drawing/2014/main" id="{B610B246-31FF-3E47-8132-F769820855F2}"/>
              </a:ext>
            </a:extLst>
          </p:cNvPr>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26D5FAF3-4C47-1D4F-A76F-DF19223D8BDB}" type="slidenum">
              <a:rPr lang="en-EC" smtClean="0"/>
              <a:pPr/>
              <a:t>‹#›</a:t>
            </a:fld>
            <a:endParaRPr lang="en-EC"/>
          </a:p>
        </p:txBody>
      </p:sp>
      <p:sp>
        <p:nvSpPr>
          <p:cNvPr id="8" name="Title 1">
            <a:extLst>
              <a:ext uri="{FF2B5EF4-FFF2-40B4-BE49-F238E27FC236}">
                <a16:creationId xmlns:a16="http://schemas.microsoft.com/office/drawing/2014/main" id="{FEA27FCD-82EA-A440-8452-6059BBAB71FD}"/>
              </a:ext>
            </a:extLst>
          </p:cNvPr>
          <p:cNvSpPr>
            <a:spLocks noGrp="1"/>
          </p:cNvSpPr>
          <p:nvPr>
            <p:ph type="title"/>
          </p:nvPr>
        </p:nvSpPr>
        <p:spPr>
          <a:xfrm>
            <a:off x="586410" y="117072"/>
            <a:ext cx="9471990" cy="748245"/>
          </a:xfrm>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endParaRPr lang="en-EC" dirty="0"/>
          </a:p>
        </p:txBody>
      </p:sp>
      <p:sp>
        <p:nvSpPr>
          <p:cNvPr id="7" name="Content Placeholder 26">
            <a:extLst>
              <a:ext uri="{FF2B5EF4-FFF2-40B4-BE49-F238E27FC236}">
                <a16:creationId xmlns:a16="http://schemas.microsoft.com/office/drawing/2014/main" id="{FE41E154-B735-B04A-9B60-1C04D5333ADE}"/>
              </a:ext>
            </a:extLst>
          </p:cNvPr>
          <p:cNvSpPr>
            <a:spLocks noGrp="1"/>
          </p:cNvSpPr>
          <p:nvPr>
            <p:ph sz="quarter" idx="17"/>
          </p:nvPr>
        </p:nvSpPr>
        <p:spPr>
          <a:xfrm>
            <a:off x="586409" y="5579011"/>
            <a:ext cx="11039534" cy="496041"/>
          </a:xfrm>
          <a:effectLst/>
        </p:spPr>
        <p:txBody>
          <a:bodyPr>
            <a:noAutofit/>
          </a:bodyPr>
          <a:lstStyle>
            <a:lvl1pPr algn="l">
              <a:buFont typeface="Arial" panose="020B0604020202020204" pitchFamily="34" charset="0"/>
              <a:buNone/>
              <a:defRPr sz="3000" b="0" i="0">
                <a:solidFill>
                  <a:schemeClr val="tx1"/>
                </a:solidFill>
                <a:latin typeface="Calibri" panose="020F0502020204030204" pitchFamily="34" charset="0"/>
                <a:cs typeface="Calibri" panose="020F0502020204030204" pitchFamily="34" charset="0"/>
              </a:defRPr>
            </a:lvl1pPr>
            <a:lvl2pPr>
              <a:buNone/>
              <a:defRPr/>
            </a:lvl2pPr>
            <a:lvl3pPr>
              <a:buNone/>
              <a:defRPr/>
            </a:lvl3pPr>
            <a:lvl4pPr>
              <a:buNone/>
              <a:defRPr/>
            </a:lvl4pPr>
            <a:lvl5pPr>
              <a:buNone/>
              <a:defRPr/>
            </a:lvl5pPr>
          </a:lstStyle>
          <a:p>
            <a:pPr lvl="0"/>
            <a:r>
              <a:rPr lang="en-US"/>
              <a:t>Click to edit Master text styles</a:t>
            </a:r>
          </a:p>
        </p:txBody>
      </p:sp>
    </p:spTree>
    <p:extLst>
      <p:ext uri="{BB962C8B-B14F-4D97-AF65-F5344CB8AC3E}">
        <p14:creationId xmlns:p14="http://schemas.microsoft.com/office/powerpoint/2010/main" val="1026486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41127A-3872-B44C-8597-E74AC5055FD1}"/>
              </a:ext>
            </a:extLst>
          </p:cNvPr>
          <p:cNvSpPr/>
          <p:nvPr userDrawn="1"/>
        </p:nvSpPr>
        <p:spPr>
          <a:xfrm>
            <a:off x="0" y="1717"/>
            <a:ext cx="121920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0" name="Picture 9">
            <a:extLst>
              <a:ext uri="{FF2B5EF4-FFF2-40B4-BE49-F238E27FC236}">
                <a16:creationId xmlns:a16="http://schemas.microsoft.com/office/drawing/2014/main" id="{AD932AD1-AEF5-4845-A552-13D726C473F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529674" y="244180"/>
            <a:ext cx="1109730" cy="420457"/>
          </a:xfrm>
          <a:prstGeom prst="rect">
            <a:avLst/>
          </a:prstGeom>
        </p:spPr>
      </p:pic>
      <p:sp>
        <p:nvSpPr>
          <p:cNvPr id="4" name="Date Placeholder 3">
            <a:extLst>
              <a:ext uri="{FF2B5EF4-FFF2-40B4-BE49-F238E27FC236}">
                <a16:creationId xmlns:a16="http://schemas.microsoft.com/office/drawing/2014/main" id="{986FBB9F-F8F2-AD4C-A5C3-A2AA832260FF}"/>
              </a:ext>
            </a:extLst>
          </p:cNvPr>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D355EFFD-785E-AF4D-9A15-584501596729}" type="datetimeFigureOut">
              <a:rPr lang="en-EC" smtClean="0"/>
              <a:pPr/>
              <a:t>01/20/2022</a:t>
            </a:fld>
            <a:endParaRPr lang="en-EC"/>
          </a:p>
        </p:txBody>
      </p:sp>
      <p:sp>
        <p:nvSpPr>
          <p:cNvPr id="5" name="Footer Placeholder 4">
            <a:extLst>
              <a:ext uri="{FF2B5EF4-FFF2-40B4-BE49-F238E27FC236}">
                <a16:creationId xmlns:a16="http://schemas.microsoft.com/office/drawing/2014/main" id="{62363404-1E14-D844-ABF8-5D332406A8AE}"/>
              </a:ext>
            </a:extLst>
          </p:cNvPr>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EC"/>
          </a:p>
        </p:txBody>
      </p:sp>
      <p:sp>
        <p:nvSpPr>
          <p:cNvPr id="6" name="Slide Number Placeholder 5">
            <a:extLst>
              <a:ext uri="{FF2B5EF4-FFF2-40B4-BE49-F238E27FC236}">
                <a16:creationId xmlns:a16="http://schemas.microsoft.com/office/drawing/2014/main" id="{D9053EDE-BB70-5744-9351-4F0158F177C8}"/>
              </a:ext>
            </a:extLst>
          </p:cNvPr>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26D5FAF3-4C47-1D4F-A76F-DF19223D8BDB}" type="slidenum">
              <a:rPr lang="en-EC" smtClean="0"/>
              <a:pPr/>
              <a:t>‹#›</a:t>
            </a:fld>
            <a:endParaRPr lang="en-EC"/>
          </a:p>
        </p:txBody>
      </p:sp>
      <p:sp>
        <p:nvSpPr>
          <p:cNvPr id="7" name="Title 1">
            <a:extLst>
              <a:ext uri="{FF2B5EF4-FFF2-40B4-BE49-F238E27FC236}">
                <a16:creationId xmlns:a16="http://schemas.microsoft.com/office/drawing/2014/main" id="{91F50B11-6AE4-ED44-8444-F41A431ECC5B}"/>
              </a:ext>
            </a:extLst>
          </p:cNvPr>
          <p:cNvSpPr>
            <a:spLocks noGrp="1"/>
          </p:cNvSpPr>
          <p:nvPr>
            <p:ph type="title"/>
          </p:nvPr>
        </p:nvSpPr>
        <p:spPr>
          <a:xfrm>
            <a:off x="586410" y="117072"/>
            <a:ext cx="9471990" cy="748245"/>
          </a:xfrm>
        </p:spPr>
        <p:txBody>
          <a:bodyPr/>
          <a:lstStyle>
            <a:lvl1pPr>
              <a:defRPr>
                <a:solidFill>
                  <a:schemeClr val="bg1"/>
                </a:solidFill>
                <a:latin typeface="Calibri" panose="020F0502020204030204" pitchFamily="34" charset="0"/>
                <a:cs typeface="Calibri" panose="020F0502020204030204" pitchFamily="34" charset="0"/>
              </a:defRPr>
            </a:lvl1pPr>
          </a:lstStyle>
          <a:p>
            <a:r>
              <a:rPr lang="en-US" dirty="0"/>
              <a:t>Click to edit Master title style</a:t>
            </a:r>
            <a:endParaRPr lang="en-EC" dirty="0"/>
          </a:p>
        </p:txBody>
      </p:sp>
      <p:sp>
        <p:nvSpPr>
          <p:cNvPr id="8" name="Content Placeholder 2">
            <a:extLst>
              <a:ext uri="{FF2B5EF4-FFF2-40B4-BE49-F238E27FC236}">
                <a16:creationId xmlns:a16="http://schemas.microsoft.com/office/drawing/2014/main" id="{C433592D-EDB4-824E-A946-0B64897FC071}"/>
              </a:ext>
            </a:extLst>
          </p:cNvPr>
          <p:cNvSpPr>
            <a:spLocks noGrp="1"/>
          </p:cNvSpPr>
          <p:nvPr>
            <p:ph idx="1"/>
          </p:nvPr>
        </p:nvSpPr>
        <p:spPr>
          <a:xfrm>
            <a:off x="586409" y="2720684"/>
            <a:ext cx="10767391" cy="3417899"/>
          </a:xfrm>
        </p:spPr>
        <p:txBody>
          <a:bodyPr anchor="b"/>
          <a:lstStyle>
            <a:lvl1pPr>
              <a:buNone/>
              <a:defRPr>
                <a:latin typeface="Calibri" panose="020F0502020204030204" pitchFamily="34" charset="0"/>
                <a:cs typeface="Calibri" panose="020F0502020204030204" pitchFamily="34" charset="0"/>
              </a:defRPr>
            </a:lvl1pPr>
          </a:lstStyle>
          <a:p>
            <a:pPr lvl="0"/>
            <a:r>
              <a:rPr lang="en-US"/>
              <a:t>Click to edit Master text styles</a:t>
            </a:r>
          </a:p>
        </p:txBody>
      </p:sp>
    </p:spTree>
    <p:extLst>
      <p:ext uri="{BB962C8B-B14F-4D97-AF65-F5344CB8AC3E}">
        <p14:creationId xmlns:p14="http://schemas.microsoft.com/office/powerpoint/2010/main" val="600275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9B7B4B3-D242-B241-85EC-93D23635FEAB}"/>
              </a:ext>
            </a:extLst>
          </p:cNvPr>
          <p:cNvSpPr/>
          <p:nvPr userDrawn="1"/>
        </p:nvSpPr>
        <p:spPr>
          <a:xfrm>
            <a:off x="0" y="1717"/>
            <a:ext cx="121920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0" name="Picture 9">
            <a:extLst>
              <a:ext uri="{FF2B5EF4-FFF2-40B4-BE49-F238E27FC236}">
                <a16:creationId xmlns:a16="http://schemas.microsoft.com/office/drawing/2014/main" id="{E3146EEA-2C7E-5F4C-872D-4CA6C6A98A8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529674" y="244180"/>
            <a:ext cx="1109730" cy="420457"/>
          </a:xfrm>
          <a:prstGeom prst="rect">
            <a:avLst/>
          </a:prstGeom>
        </p:spPr>
      </p:pic>
      <p:sp>
        <p:nvSpPr>
          <p:cNvPr id="4" name="Date Placeholder 3">
            <a:extLst>
              <a:ext uri="{FF2B5EF4-FFF2-40B4-BE49-F238E27FC236}">
                <a16:creationId xmlns:a16="http://schemas.microsoft.com/office/drawing/2014/main" id="{986FBB9F-F8F2-AD4C-A5C3-A2AA832260FF}"/>
              </a:ext>
            </a:extLst>
          </p:cNvPr>
          <p:cNvSpPr>
            <a:spLocks noGrp="1"/>
          </p:cNvSpPr>
          <p:nvPr>
            <p:ph type="dt" sz="half" idx="10"/>
          </p:nvPr>
        </p:nvSpPr>
        <p:spPr/>
        <p:txBody>
          <a:bodyPr/>
          <a:lstStyle/>
          <a:p>
            <a:fld id="{D355EFFD-785E-AF4D-9A15-584501596729}" type="datetimeFigureOut">
              <a:rPr lang="en-EC" smtClean="0"/>
              <a:t>01/20/2022</a:t>
            </a:fld>
            <a:endParaRPr lang="en-EC"/>
          </a:p>
        </p:txBody>
      </p:sp>
      <p:sp>
        <p:nvSpPr>
          <p:cNvPr id="5" name="Footer Placeholder 4">
            <a:extLst>
              <a:ext uri="{FF2B5EF4-FFF2-40B4-BE49-F238E27FC236}">
                <a16:creationId xmlns:a16="http://schemas.microsoft.com/office/drawing/2014/main" id="{62363404-1E14-D844-ABF8-5D332406A8AE}"/>
              </a:ext>
            </a:extLst>
          </p:cNvPr>
          <p:cNvSpPr>
            <a:spLocks noGrp="1"/>
          </p:cNvSpPr>
          <p:nvPr>
            <p:ph type="ftr" sz="quarter" idx="11"/>
          </p:nvPr>
        </p:nvSpPr>
        <p:spPr/>
        <p:txBody>
          <a:bodyPr/>
          <a:lstStyle/>
          <a:p>
            <a:endParaRPr lang="en-EC"/>
          </a:p>
        </p:txBody>
      </p:sp>
      <p:sp>
        <p:nvSpPr>
          <p:cNvPr id="6" name="Slide Number Placeholder 5">
            <a:extLst>
              <a:ext uri="{FF2B5EF4-FFF2-40B4-BE49-F238E27FC236}">
                <a16:creationId xmlns:a16="http://schemas.microsoft.com/office/drawing/2014/main" id="{D9053EDE-BB70-5744-9351-4F0158F177C8}"/>
              </a:ext>
            </a:extLst>
          </p:cNvPr>
          <p:cNvSpPr>
            <a:spLocks noGrp="1"/>
          </p:cNvSpPr>
          <p:nvPr>
            <p:ph type="sldNum" sz="quarter" idx="12"/>
          </p:nvPr>
        </p:nvSpPr>
        <p:spPr/>
        <p:txBody>
          <a:bodyPr/>
          <a:lstStyle/>
          <a:p>
            <a:fld id="{26D5FAF3-4C47-1D4F-A76F-DF19223D8BDB}" type="slidenum">
              <a:rPr lang="en-EC" smtClean="0"/>
              <a:t>‹#›</a:t>
            </a:fld>
            <a:endParaRPr lang="en-EC"/>
          </a:p>
        </p:txBody>
      </p:sp>
      <p:sp>
        <p:nvSpPr>
          <p:cNvPr id="7" name="Title 1">
            <a:extLst>
              <a:ext uri="{FF2B5EF4-FFF2-40B4-BE49-F238E27FC236}">
                <a16:creationId xmlns:a16="http://schemas.microsoft.com/office/drawing/2014/main" id="{91F50B11-6AE4-ED44-8444-F41A431ECC5B}"/>
              </a:ext>
            </a:extLst>
          </p:cNvPr>
          <p:cNvSpPr>
            <a:spLocks noGrp="1"/>
          </p:cNvSpPr>
          <p:nvPr>
            <p:ph type="title"/>
          </p:nvPr>
        </p:nvSpPr>
        <p:spPr>
          <a:xfrm>
            <a:off x="586410" y="117072"/>
            <a:ext cx="9601299" cy="748245"/>
          </a:xfrm>
        </p:spPr>
        <p:txBody>
          <a:bodyPr/>
          <a:lstStyle>
            <a:lvl1pPr>
              <a:defRPr>
                <a:solidFill>
                  <a:schemeClr val="bg1"/>
                </a:solidFill>
                <a:latin typeface="Calibri" panose="020F0502020204030204" pitchFamily="34" charset="0"/>
                <a:cs typeface="Calibri" panose="020F0502020204030204" pitchFamily="34" charset="0"/>
              </a:defRPr>
            </a:lvl1pPr>
          </a:lstStyle>
          <a:p>
            <a:r>
              <a:rPr lang="en-US" dirty="0"/>
              <a:t>Click to edit Master title style</a:t>
            </a:r>
            <a:endParaRPr lang="en-EC" dirty="0"/>
          </a:p>
        </p:txBody>
      </p:sp>
      <p:sp>
        <p:nvSpPr>
          <p:cNvPr id="8" name="Content Placeholder 2">
            <a:extLst>
              <a:ext uri="{FF2B5EF4-FFF2-40B4-BE49-F238E27FC236}">
                <a16:creationId xmlns:a16="http://schemas.microsoft.com/office/drawing/2014/main" id="{C433592D-EDB4-824E-A946-0B64897FC071}"/>
              </a:ext>
            </a:extLst>
          </p:cNvPr>
          <p:cNvSpPr>
            <a:spLocks noGrp="1"/>
          </p:cNvSpPr>
          <p:nvPr>
            <p:ph idx="1"/>
          </p:nvPr>
        </p:nvSpPr>
        <p:spPr>
          <a:xfrm>
            <a:off x="586409" y="1248229"/>
            <a:ext cx="10767391" cy="4701273"/>
          </a:xfrm>
        </p:spPr>
        <p:txBody>
          <a:bodyPr/>
          <a:lstStyle>
            <a:lvl1pPr>
              <a:buClr>
                <a:schemeClr val="accent1"/>
              </a:buClr>
              <a:buSzPct val="110000"/>
              <a:buFont typeface="+mj-lt"/>
              <a:buAutoNum type="arabicPeriod"/>
              <a:defRPr/>
            </a:lvl1pPr>
          </a:lstStyle>
          <a:p>
            <a:pPr lvl="0"/>
            <a:r>
              <a:rPr lang="en-US"/>
              <a:t>Click to edit Master text styles</a:t>
            </a:r>
          </a:p>
        </p:txBody>
      </p:sp>
    </p:spTree>
    <p:extLst>
      <p:ext uri="{BB962C8B-B14F-4D97-AF65-F5344CB8AC3E}">
        <p14:creationId xmlns:p14="http://schemas.microsoft.com/office/powerpoint/2010/main" val="1719402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9572CF-365F-1F49-A125-1647C0082D35}"/>
              </a:ext>
            </a:extLst>
          </p:cNvPr>
          <p:cNvSpPr/>
          <p:nvPr userDrawn="1"/>
        </p:nvSpPr>
        <p:spPr>
          <a:xfrm>
            <a:off x="0" y="1717"/>
            <a:ext cx="121920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9" name="Picture 8">
            <a:extLst>
              <a:ext uri="{FF2B5EF4-FFF2-40B4-BE49-F238E27FC236}">
                <a16:creationId xmlns:a16="http://schemas.microsoft.com/office/drawing/2014/main" id="{A7C30DA3-E484-2949-88E0-8425027D750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29674" y="244180"/>
            <a:ext cx="1109730" cy="420457"/>
          </a:xfrm>
          <a:prstGeom prst="rect">
            <a:avLst/>
          </a:prstGeom>
        </p:spPr>
      </p:pic>
      <p:sp>
        <p:nvSpPr>
          <p:cNvPr id="3" name="Content Placeholder 2">
            <a:extLst>
              <a:ext uri="{FF2B5EF4-FFF2-40B4-BE49-F238E27FC236}">
                <a16:creationId xmlns:a16="http://schemas.microsoft.com/office/drawing/2014/main" id="{F07B5F9A-6196-EC42-A358-B880D62288AC}"/>
              </a:ext>
            </a:extLst>
          </p:cNvPr>
          <p:cNvSpPr>
            <a:spLocks noGrp="1"/>
          </p:cNvSpPr>
          <p:nvPr>
            <p:ph sz="half" idx="1"/>
          </p:nvPr>
        </p:nvSpPr>
        <p:spPr>
          <a:xfrm>
            <a:off x="586409" y="1361661"/>
            <a:ext cx="5433391" cy="4815302"/>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C" dirty="0"/>
          </a:p>
        </p:txBody>
      </p:sp>
      <p:sp>
        <p:nvSpPr>
          <p:cNvPr id="5" name="Date Placeholder 4">
            <a:extLst>
              <a:ext uri="{FF2B5EF4-FFF2-40B4-BE49-F238E27FC236}">
                <a16:creationId xmlns:a16="http://schemas.microsoft.com/office/drawing/2014/main" id="{8D75599C-993E-8745-96DA-B259DFB82DD9}"/>
              </a:ext>
            </a:extLst>
          </p:cNvPr>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D355EFFD-785E-AF4D-9A15-584501596729}" type="datetimeFigureOut">
              <a:rPr lang="en-EC" smtClean="0"/>
              <a:pPr/>
              <a:t>01/20/2022</a:t>
            </a:fld>
            <a:endParaRPr lang="en-EC"/>
          </a:p>
        </p:txBody>
      </p:sp>
      <p:sp>
        <p:nvSpPr>
          <p:cNvPr id="6" name="Footer Placeholder 5">
            <a:extLst>
              <a:ext uri="{FF2B5EF4-FFF2-40B4-BE49-F238E27FC236}">
                <a16:creationId xmlns:a16="http://schemas.microsoft.com/office/drawing/2014/main" id="{378D1423-A722-D046-997D-3F47BD7D3D19}"/>
              </a:ext>
            </a:extLst>
          </p:cNvPr>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EC"/>
          </a:p>
        </p:txBody>
      </p:sp>
      <p:sp>
        <p:nvSpPr>
          <p:cNvPr id="7" name="Slide Number Placeholder 6">
            <a:extLst>
              <a:ext uri="{FF2B5EF4-FFF2-40B4-BE49-F238E27FC236}">
                <a16:creationId xmlns:a16="http://schemas.microsoft.com/office/drawing/2014/main" id="{BC18B77A-1E19-1948-856B-B35967C410AD}"/>
              </a:ext>
            </a:extLst>
          </p:cNvPr>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26D5FAF3-4C47-1D4F-A76F-DF19223D8BDB}" type="slidenum">
              <a:rPr lang="en-EC" smtClean="0"/>
              <a:pPr/>
              <a:t>‹#›</a:t>
            </a:fld>
            <a:endParaRPr lang="en-EC"/>
          </a:p>
        </p:txBody>
      </p:sp>
      <p:sp>
        <p:nvSpPr>
          <p:cNvPr id="10" name="Picture Placeholder 9">
            <a:extLst>
              <a:ext uri="{FF2B5EF4-FFF2-40B4-BE49-F238E27FC236}">
                <a16:creationId xmlns:a16="http://schemas.microsoft.com/office/drawing/2014/main" id="{B6417265-1768-4643-82F0-2DF93B8A9F5C}"/>
              </a:ext>
            </a:extLst>
          </p:cNvPr>
          <p:cNvSpPr>
            <a:spLocks noGrp="1"/>
          </p:cNvSpPr>
          <p:nvPr>
            <p:ph type="pic" sz="quarter" idx="13"/>
          </p:nvPr>
        </p:nvSpPr>
        <p:spPr>
          <a:xfrm>
            <a:off x="6256338" y="1362075"/>
            <a:ext cx="5253037" cy="4814888"/>
          </a:xfrm>
        </p:spPr>
        <p:txBody>
          <a:bodyPr/>
          <a:lstStyle>
            <a:lvl1pPr>
              <a:defRPr>
                <a:latin typeface="Calibri" panose="020F0502020204030204" pitchFamily="34" charset="0"/>
                <a:cs typeface="Calibri" panose="020F0502020204030204" pitchFamily="34" charset="0"/>
              </a:defRPr>
            </a:lvl1pPr>
          </a:lstStyle>
          <a:p>
            <a:r>
              <a:rPr lang="en-US"/>
              <a:t>Click icon to add picture</a:t>
            </a:r>
            <a:endParaRPr lang="en-EC"/>
          </a:p>
        </p:txBody>
      </p:sp>
      <p:sp>
        <p:nvSpPr>
          <p:cNvPr id="11" name="Title 1">
            <a:extLst>
              <a:ext uri="{FF2B5EF4-FFF2-40B4-BE49-F238E27FC236}">
                <a16:creationId xmlns:a16="http://schemas.microsoft.com/office/drawing/2014/main" id="{CB73AC74-1F3E-D545-953C-D267A37383EF}"/>
              </a:ext>
            </a:extLst>
          </p:cNvPr>
          <p:cNvSpPr>
            <a:spLocks noGrp="1"/>
          </p:cNvSpPr>
          <p:nvPr>
            <p:ph type="title"/>
          </p:nvPr>
        </p:nvSpPr>
        <p:spPr>
          <a:xfrm>
            <a:off x="586410" y="117072"/>
            <a:ext cx="9564354" cy="748245"/>
          </a:xfrm>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endParaRPr lang="en-EC" dirty="0"/>
          </a:p>
        </p:txBody>
      </p:sp>
    </p:spTree>
    <p:extLst>
      <p:ext uri="{BB962C8B-B14F-4D97-AF65-F5344CB8AC3E}">
        <p14:creationId xmlns:p14="http://schemas.microsoft.com/office/powerpoint/2010/main" val="222680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77CCCD9-B5B2-544B-A44C-94636D06BD27}"/>
              </a:ext>
            </a:extLst>
          </p:cNvPr>
          <p:cNvSpPr/>
          <p:nvPr userDrawn="1"/>
        </p:nvSpPr>
        <p:spPr>
          <a:xfrm>
            <a:off x="0" y="1717"/>
            <a:ext cx="121920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1" name="Picture 10">
            <a:extLst>
              <a:ext uri="{FF2B5EF4-FFF2-40B4-BE49-F238E27FC236}">
                <a16:creationId xmlns:a16="http://schemas.microsoft.com/office/drawing/2014/main" id="{AF72B3E5-97F2-3543-9E13-1135AF44249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29674" y="244180"/>
            <a:ext cx="1109730" cy="420457"/>
          </a:xfrm>
          <a:prstGeom prst="rect">
            <a:avLst/>
          </a:prstGeom>
        </p:spPr>
      </p:pic>
      <p:sp>
        <p:nvSpPr>
          <p:cNvPr id="3" name="Content Placeholder 2">
            <a:extLst>
              <a:ext uri="{FF2B5EF4-FFF2-40B4-BE49-F238E27FC236}">
                <a16:creationId xmlns:a16="http://schemas.microsoft.com/office/drawing/2014/main" id="{F07B5F9A-6196-EC42-A358-B880D62288AC}"/>
              </a:ext>
            </a:extLst>
          </p:cNvPr>
          <p:cNvSpPr>
            <a:spLocks noGrp="1"/>
          </p:cNvSpPr>
          <p:nvPr>
            <p:ph sz="half" idx="1"/>
          </p:nvPr>
        </p:nvSpPr>
        <p:spPr>
          <a:xfrm>
            <a:off x="6096000" y="1361661"/>
            <a:ext cx="5433391" cy="4815302"/>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C" dirty="0"/>
          </a:p>
        </p:txBody>
      </p:sp>
      <p:sp>
        <p:nvSpPr>
          <p:cNvPr id="5" name="Date Placeholder 4">
            <a:extLst>
              <a:ext uri="{FF2B5EF4-FFF2-40B4-BE49-F238E27FC236}">
                <a16:creationId xmlns:a16="http://schemas.microsoft.com/office/drawing/2014/main" id="{8D75599C-993E-8745-96DA-B259DFB82DD9}"/>
              </a:ext>
            </a:extLst>
          </p:cNvPr>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D355EFFD-785E-AF4D-9A15-584501596729}" type="datetimeFigureOut">
              <a:rPr lang="en-EC" smtClean="0"/>
              <a:pPr/>
              <a:t>01/20/2022</a:t>
            </a:fld>
            <a:endParaRPr lang="en-EC"/>
          </a:p>
        </p:txBody>
      </p:sp>
      <p:sp>
        <p:nvSpPr>
          <p:cNvPr id="6" name="Footer Placeholder 5">
            <a:extLst>
              <a:ext uri="{FF2B5EF4-FFF2-40B4-BE49-F238E27FC236}">
                <a16:creationId xmlns:a16="http://schemas.microsoft.com/office/drawing/2014/main" id="{378D1423-A722-D046-997D-3F47BD7D3D19}"/>
              </a:ext>
            </a:extLst>
          </p:cNvPr>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EC"/>
          </a:p>
        </p:txBody>
      </p:sp>
      <p:sp>
        <p:nvSpPr>
          <p:cNvPr id="7" name="Slide Number Placeholder 6">
            <a:extLst>
              <a:ext uri="{FF2B5EF4-FFF2-40B4-BE49-F238E27FC236}">
                <a16:creationId xmlns:a16="http://schemas.microsoft.com/office/drawing/2014/main" id="{BC18B77A-1E19-1948-856B-B35967C410AD}"/>
              </a:ext>
            </a:extLst>
          </p:cNvPr>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26D5FAF3-4C47-1D4F-A76F-DF19223D8BDB}" type="slidenum">
              <a:rPr lang="en-EC" smtClean="0"/>
              <a:pPr/>
              <a:t>‹#›</a:t>
            </a:fld>
            <a:endParaRPr lang="en-EC"/>
          </a:p>
        </p:txBody>
      </p:sp>
      <p:sp>
        <p:nvSpPr>
          <p:cNvPr id="10" name="Picture Placeholder 9">
            <a:extLst>
              <a:ext uri="{FF2B5EF4-FFF2-40B4-BE49-F238E27FC236}">
                <a16:creationId xmlns:a16="http://schemas.microsoft.com/office/drawing/2014/main" id="{B6417265-1768-4643-82F0-2DF93B8A9F5C}"/>
              </a:ext>
            </a:extLst>
          </p:cNvPr>
          <p:cNvSpPr>
            <a:spLocks noGrp="1"/>
          </p:cNvSpPr>
          <p:nvPr>
            <p:ph type="pic" sz="quarter" idx="13"/>
          </p:nvPr>
        </p:nvSpPr>
        <p:spPr>
          <a:xfrm>
            <a:off x="586409" y="1362075"/>
            <a:ext cx="5253037" cy="4814888"/>
          </a:xfrm>
        </p:spPr>
        <p:txBody>
          <a:bodyPr/>
          <a:lstStyle>
            <a:lvl1pPr>
              <a:defRPr>
                <a:latin typeface="Calibri" panose="020F0502020204030204" pitchFamily="34" charset="0"/>
                <a:cs typeface="Calibri" panose="020F0502020204030204" pitchFamily="34" charset="0"/>
              </a:defRPr>
            </a:lvl1pPr>
          </a:lstStyle>
          <a:p>
            <a:r>
              <a:rPr lang="en-US"/>
              <a:t>Click icon to add picture</a:t>
            </a:r>
            <a:endParaRPr lang="en-EC"/>
          </a:p>
        </p:txBody>
      </p:sp>
      <p:sp>
        <p:nvSpPr>
          <p:cNvPr id="8" name="Title 1">
            <a:extLst>
              <a:ext uri="{FF2B5EF4-FFF2-40B4-BE49-F238E27FC236}">
                <a16:creationId xmlns:a16="http://schemas.microsoft.com/office/drawing/2014/main" id="{1DF4894A-A86D-FB4B-BDEB-B9899FB5749C}"/>
              </a:ext>
            </a:extLst>
          </p:cNvPr>
          <p:cNvSpPr>
            <a:spLocks noGrp="1"/>
          </p:cNvSpPr>
          <p:nvPr>
            <p:ph type="title"/>
          </p:nvPr>
        </p:nvSpPr>
        <p:spPr>
          <a:xfrm>
            <a:off x="586410" y="117072"/>
            <a:ext cx="9518172" cy="748245"/>
          </a:xfrm>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lang="en-EC" dirty="0"/>
          </a:p>
        </p:txBody>
      </p:sp>
    </p:spTree>
    <p:extLst>
      <p:ext uri="{BB962C8B-B14F-4D97-AF65-F5344CB8AC3E}">
        <p14:creationId xmlns:p14="http://schemas.microsoft.com/office/powerpoint/2010/main" val="4071928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393B42-06DA-7E48-8980-D4AA687322E2}"/>
              </a:ext>
            </a:extLst>
          </p:cNvPr>
          <p:cNvSpPr>
            <a:spLocks noGrp="1"/>
          </p:cNvSpPr>
          <p:nvPr>
            <p:ph type="title"/>
          </p:nvPr>
        </p:nvSpPr>
        <p:spPr>
          <a:xfrm>
            <a:off x="586409" y="117072"/>
            <a:ext cx="10899914" cy="748245"/>
          </a:xfrm>
          <a:prstGeom prst="rect">
            <a:avLst/>
          </a:prstGeom>
        </p:spPr>
        <p:txBody>
          <a:bodyPr vert="horz" lIns="91440" tIns="45720" rIns="91440" bIns="45720" rtlCol="0" anchor="ctr">
            <a:normAutofit/>
          </a:bodyPr>
          <a:lstStyle/>
          <a:p>
            <a:r>
              <a:rPr lang="en-US" dirty="0"/>
              <a:t>Click to edit Master title style</a:t>
            </a:r>
            <a:endParaRPr lang="en-EC" dirty="0"/>
          </a:p>
        </p:txBody>
      </p:sp>
      <p:sp>
        <p:nvSpPr>
          <p:cNvPr id="3" name="Text Placeholder 2">
            <a:extLst>
              <a:ext uri="{FF2B5EF4-FFF2-40B4-BE49-F238E27FC236}">
                <a16:creationId xmlns:a16="http://schemas.microsoft.com/office/drawing/2014/main" id="{8EA66598-CAF9-6144-B3D3-280C9E62A031}"/>
              </a:ext>
            </a:extLst>
          </p:cNvPr>
          <p:cNvSpPr>
            <a:spLocks noGrp="1"/>
          </p:cNvSpPr>
          <p:nvPr>
            <p:ph type="body" idx="1"/>
          </p:nvPr>
        </p:nvSpPr>
        <p:spPr>
          <a:xfrm>
            <a:off x="606287" y="1311965"/>
            <a:ext cx="10899914" cy="48649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C" dirty="0"/>
          </a:p>
        </p:txBody>
      </p:sp>
      <p:sp>
        <p:nvSpPr>
          <p:cNvPr id="4" name="Date Placeholder 3">
            <a:extLst>
              <a:ext uri="{FF2B5EF4-FFF2-40B4-BE49-F238E27FC236}">
                <a16:creationId xmlns:a16="http://schemas.microsoft.com/office/drawing/2014/main" id="{45597356-1720-0149-B28B-4CC552BB58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55EFFD-785E-AF4D-9A15-584501596729}" type="datetimeFigureOut">
              <a:rPr lang="en-EC" smtClean="0"/>
              <a:t>01/20/2022</a:t>
            </a:fld>
            <a:endParaRPr lang="en-EC"/>
          </a:p>
        </p:txBody>
      </p:sp>
      <p:sp>
        <p:nvSpPr>
          <p:cNvPr id="5" name="Footer Placeholder 4">
            <a:extLst>
              <a:ext uri="{FF2B5EF4-FFF2-40B4-BE49-F238E27FC236}">
                <a16:creationId xmlns:a16="http://schemas.microsoft.com/office/drawing/2014/main" id="{720AFE4D-39E1-A04A-942B-6845176973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EC"/>
          </a:p>
        </p:txBody>
      </p:sp>
      <p:sp>
        <p:nvSpPr>
          <p:cNvPr id="6" name="Slide Number Placeholder 5">
            <a:extLst>
              <a:ext uri="{FF2B5EF4-FFF2-40B4-BE49-F238E27FC236}">
                <a16:creationId xmlns:a16="http://schemas.microsoft.com/office/drawing/2014/main" id="{4AAE565E-DD75-FF49-8ED0-275D51D4E809}"/>
              </a:ext>
            </a:extLst>
          </p:cNvPr>
          <p:cNvSpPr>
            <a:spLocks noGrp="1"/>
          </p:cNvSpPr>
          <p:nvPr>
            <p:ph type="sldNum" sz="quarter" idx="4"/>
          </p:nvPr>
        </p:nvSpPr>
        <p:spPr>
          <a:xfrm>
            <a:off x="8610599" y="6356350"/>
            <a:ext cx="289560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D5FAF3-4C47-1D4F-A76F-DF19223D8BDB}" type="slidenum">
              <a:rPr lang="en-EC" smtClean="0"/>
              <a:t>‹#›</a:t>
            </a:fld>
            <a:endParaRPr lang="en-EC"/>
          </a:p>
        </p:txBody>
      </p:sp>
      <p:sp>
        <p:nvSpPr>
          <p:cNvPr id="8" name="TextBox 7">
            <a:extLst>
              <a:ext uri="{FF2B5EF4-FFF2-40B4-BE49-F238E27FC236}">
                <a16:creationId xmlns:a16="http://schemas.microsoft.com/office/drawing/2014/main" id="{ABD95D82-0E93-B547-8288-793227A57E69}"/>
              </a:ext>
            </a:extLst>
          </p:cNvPr>
          <p:cNvSpPr txBox="1"/>
          <p:nvPr userDrawn="1"/>
        </p:nvSpPr>
        <p:spPr>
          <a:xfrm>
            <a:off x="12063845" y="2015836"/>
            <a:ext cx="0" cy="0"/>
          </a:xfrm>
          <a:prstGeom prst="rect">
            <a:avLst/>
          </a:prstGeom>
        </p:spPr>
        <p:txBody>
          <a:bodyPr vert="horz" wrap="none" lIns="91440" tIns="45720" rIns="91440" bIns="45720" rtlCol="0">
            <a:normAutofit fontScale="25000" lnSpcReduction="20000"/>
          </a:bodyPr>
          <a:lstStyle/>
          <a:p>
            <a:pPr algn="l"/>
            <a:endParaRPr lang="en-US" sz="3800" b="0" i="0">
              <a:solidFill>
                <a:schemeClr val="accent5"/>
              </a:solidFill>
              <a:latin typeface="Gill Sans Nova" panose="020B0602020104020203" pitchFamily="34" charset="0"/>
            </a:endParaRPr>
          </a:p>
        </p:txBody>
      </p:sp>
      <p:pic>
        <p:nvPicPr>
          <p:cNvPr id="11" name="Picture 10">
            <a:extLst>
              <a:ext uri="{FF2B5EF4-FFF2-40B4-BE49-F238E27FC236}">
                <a16:creationId xmlns:a16="http://schemas.microsoft.com/office/drawing/2014/main" id="{2E34433A-9A23-374A-A79F-183170294F64}"/>
              </a:ext>
            </a:extLst>
          </p:cNvPr>
          <p:cNvPicPr>
            <a:picLocks noChangeAspect="1"/>
          </p:cNvPicPr>
          <p:nvPr userDrawn="1"/>
        </p:nvPicPr>
        <p:blipFill>
          <a:blip r:embed="rId20"/>
          <a:stretch>
            <a:fillRect/>
          </a:stretch>
        </p:blipFill>
        <p:spPr>
          <a:xfrm>
            <a:off x="10506690" y="238509"/>
            <a:ext cx="1155700" cy="431800"/>
          </a:xfrm>
          <a:prstGeom prst="rect">
            <a:avLst/>
          </a:prstGeom>
        </p:spPr>
      </p:pic>
    </p:spTree>
    <p:extLst>
      <p:ext uri="{BB962C8B-B14F-4D97-AF65-F5344CB8AC3E}">
        <p14:creationId xmlns:p14="http://schemas.microsoft.com/office/powerpoint/2010/main" val="491156198"/>
      </p:ext>
    </p:extLst>
  </p:cSld>
  <p:clrMap bg1="lt1" tx1="dk1" bg2="lt2" tx2="dk2" accent1="accent1" accent2="accent2" accent3="accent3" accent4="accent4" accent5="accent5" accent6="accent6" hlink="hlink" folHlink="folHlink"/>
  <p:sldLayoutIdLst>
    <p:sldLayoutId id="2147483660" r:id="rId1"/>
    <p:sldLayoutId id="2147483663" r:id="rId2"/>
    <p:sldLayoutId id="2147483671" r:id="rId3"/>
    <p:sldLayoutId id="2147483650" r:id="rId4"/>
    <p:sldLayoutId id="2147483670" r:id="rId5"/>
    <p:sldLayoutId id="2147483649" r:id="rId6"/>
    <p:sldLayoutId id="2147483666" r:id="rId7"/>
    <p:sldLayoutId id="2147483652" r:id="rId8"/>
    <p:sldLayoutId id="2147483664" r:id="rId9"/>
    <p:sldLayoutId id="2147483667" r:id="rId10"/>
    <p:sldLayoutId id="2147483668" r:id="rId11"/>
    <p:sldLayoutId id="2147483662" r:id="rId12"/>
    <p:sldLayoutId id="2147483651" r:id="rId13"/>
    <p:sldLayoutId id="2147483661" r:id="rId14"/>
    <p:sldLayoutId id="2147483669" r:id="rId15"/>
    <p:sldLayoutId id="2147483665" r:id="rId16"/>
    <p:sldLayoutId id="2147483653" r:id="rId17"/>
  </p:sldLayoutIdLst>
  <p:txStyles>
    <p:titleStyle>
      <a:lvl1pPr algn="l" defTabSz="914400" rtl="0" eaLnBrk="1" latinLnBrk="0" hangingPunct="1">
        <a:lnSpc>
          <a:spcPct val="90000"/>
        </a:lnSpc>
        <a:spcBef>
          <a:spcPct val="0"/>
        </a:spcBef>
        <a:buNone/>
        <a:defRPr sz="4000" b="1" i="0" kern="1200" baseline="0">
          <a:solidFill>
            <a:schemeClr val="bg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Clr>
          <a:schemeClr val="accent5"/>
        </a:buClr>
        <a:buFont typeface="Wingdings" pitchFamily="2" charset="2"/>
        <a:buChar char="§"/>
        <a:defRPr sz="3000" kern="120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Clr>
          <a:schemeClr val="accent5"/>
        </a:buClr>
        <a:buFont typeface="Wingdings" pitchFamily="2" charset="2"/>
        <a:buChar char="§"/>
        <a:defRPr sz="2600" kern="1200" baseline="0">
          <a:solidFill>
            <a:schemeClr val="tx1"/>
          </a:solidFill>
          <a:latin typeface="+mj-lt"/>
          <a:ea typeface="+mn-ea"/>
          <a:cs typeface="+mn-cs"/>
        </a:defRPr>
      </a:lvl2pPr>
      <a:lvl3pPr marL="1143000" indent="-228600" algn="l" defTabSz="914400" rtl="0" eaLnBrk="1" latinLnBrk="0" hangingPunct="1">
        <a:lnSpc>
          <a:spcPct val="90000"/>
        </a:lnSpc>
        <a:spcBef>
          <a:spcPts val="500"/>
        </a:spcBef>
        <a:buClr>
          <a:schemeClr val="accent5"/>
        </a:buClr>
        <a:buFont typeface="Wingdings" pitchFamily="2" charset="2"/>
        <a:buChar char="§"/>
        <a:defRPr sz="2200" kern="1200" baseline="0">
          <a:solidFill>
            <a:schemeClr val="tx1"/>
          </a:solidFill>
          <a:latin typeface="+mj-lt"/>
          <a:ea typeface="+mn-ea"/>
          <a:cs typeface="+mn-cs"/>
        </a:defRPr>
      </a:lvl3pPr>
      <a:lvl4pPr marL="1600200" indent="-228600" algn="l" defTabSz="914400" rtl="0" eaLnBrk="1" latinLnBrk="0" hangingPunct="1">
        <a:lnSpc>
          <a:spcPct val="90000"/>
        </a:lnSpc>
        <a:spcBef>
          <a:spcPts val="500"/>
        </a:spcBef>
        <a:buClr>
          <a:schemeClr val="accent5"/>
        </a:buClr>
        <a:buFont typeface="Wingdings" pitchFamily="2" charset="2"/>
        <a:buChar char="§"/>
        <a:defRPr sz="1800" kern="1200" baseline="0">
          <a:solidFill>
            <a:schemeClr val="tx1"/>
          </a:solidFill>
          <a:latin typeface="+mj-lt"/>
          <a:ea typeface="+mn-ea"/>
          <a:cs typeface="+mn-cs"/>
        </a:defRPr>
      </a:lvl4pPr>
      <a:lvl5pPr marL="2057400" indent="-228600" algn="l" defTabSz="914400" rtl="0" eaLnBrk="1" latinLnBrk="0" hangingPunct="1">
        <a:lnSpc>
          <a:spcPct val="90000"/>
        </a:lnSpc>
        <a:spcBef>
          <a:spcPts val="500"/>
        </a:spcBef>
        <a:buClr>
          <a:schemeClr val="accent5"/>
        </a:buClr>
        <a:buFont typeface="Wingdings" pitchFamily="2" charset="2"/>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14.xml"/><Relationship Id="rId5" Type="http://schemas.openxmlformats.org/officeDocument/2006/relationships/image" Target="../media/image5.emf"/><Relationship Id="rId4" Type="http://schemas.openxmlformats.org/officeDocument/2006/relationships/image" Target="../media/image10.e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emf"/><Relationship Id="rId5" Type="http://schemas.openxmlformats.org/officeDocument/2006/relationships/image" Target="../media/image37.png"/><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52.xml.rels><?xml version="1.0" encoding="UTF-8" standalone="yes"?>
<Relationships xmlns="http://schemas.openxmlformats.org/package/2006/relationships"><Relationship Id="rId3" Type="http://schemas.openxmlformats.org/officeDocument/2006/relationships/hyperlink" Target="https://publications.iom.int/system/files/pdf/counter-trafficking-in-emergencies-information-guide-fr.pdf" TargetMode="External"/><Relationship Id="rId7" Type="http://schemas.openxmlformats.org/officeDocument/2006/relationships/hyperlink" Target="https://www.unodc.org/elearning/en/courses/course-catalogue.html#I" TargetMode="External"/><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hyperlink" Target="https://www.ecampus.iom.int/enrol/index.php?id=79" TargetMode="External"/><Relationship Id="rId5" Type="http://schemas.openxmlformats.org/officeDocument/2006/relationships/hyperlink" Target="http://pim.guide/" TargetMode="External"/><Relationship Id="rId4" Type="http://schemas.openxmlformats.org/officeDocument/2006/relationships/hyperlink" Target="https://publications.iom.int/books/countertrafficking-emergencies-information-management-guide"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publications.iom.int/system/files/pdf/counter-trafficking-in-emergencies-information-guide-fr.pdf" TargetMode="External"/><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hyperlink" Target="https://www.jips.org/uploads/2020/05/JIPS-SamplingGuideForDisplacementSituations-June2020.pdf" TargetMode="External"/><Relationship Id="rId4" Type="http://schemas.openxmlformats.org/officeDocument/2006/relationships/hyperlink" Target="https://www.globalprotectioncluster.org/_assets/files/tools_and_guidance/InterAction_Guide_Incorporating_Protection_2003_EN.pdf" TargetMode="External"/></Relationships>
</file>

<file path=ppt/slides/_rels/slide54.xml.rels><?xml version="1.0" encoding="UTF-8" standalone="yes"?>
<Relationships xmlns="http://schemas.openxmlformats.org/package/2006/relationships"><Relationship Id="rId2" Type="http://schemas.openxmlformats.org/officeDocument/2006/relationships/hyperlink" Target="mailto:CTiEHQ@iom.int"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ED91F60A-3B66-554D-A079-F605E81C9066}"/>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p:blipFill>
        <p:spPr>
          <a:xfrm>
            <a:off x="10832" y="2"/>
            <a:ext cx="12181168" cy="6857997"/>
          </a:xfrm>
        </p:spPr>
      </p:pic>
      <p:sp>
        <p:nvSpPr>
          <p:cNvPr id="5" name="Content Placeholder 4">
            <a:extLst>
              <a:ext uri="{FF2B5EF4-FFF2-40B4-BE49-F238E27FC236}">
                <a16:creationId xmlns:a16="http://schemas.microsoft.com/office/drawing/2014/main" id="{D6941EAA-F32F-2C4A-94B3-C5A13B62A553}"/>
              </a:ext>
            </a:extLst>
          </p:cNvPr>
          <p:cNvSpPr>
            <a:spLocks noGrp="1"/>
          </p:cNvSpPr>
          <p:nvPr>
            <p:ph sz="quarter" idx="16"/>
          </p:nvPr>
        </p:nvSpPr>
        <p:spPr>
          <a:xfrm>
            <a:off x="378660" y="4845216"/>
            <a:ext cx="5717340" cy="496041"/>
          </a:xfrm>
        </p:spPr>
        <p:txBody>
          <a:bodyPr>
            <a:noAutofit/>
          </a:bodyPr>
          <a:lstStyle/>
          <a:p>
            <a:pPr algn="l"/>
            <a:r>
              <a:rPr lang="fr-FR" sz="2000" b="1" dirty="0"/>
              <a:t>International </a:t>
            </a:r>
            <a:r>
              <a:rPr lang="fr-FR" sz="2000" b="1" dirty="0" err="1"/>
              <a:t>Organization</a:t>
            </a:r>
            <a:r>
              <a:rPr lang="fr-FR" sz="2000" b="1" dirty="0"/>
              <a:t> for Migration</a:t>
            </a:r>
          </a:p>
        </p:txBody>
      </p:sp>
      <p:sp>
        <p:nvSpPr>
          <p:cNvPr id="7" name="Content Placeholder 6">
            <a:extLst>
              <a:ext uri="{FF2B5EF4-FFF2-40B4-BE49-F238E27FC236}">
                <a16:creationId xmlns:a16="http://schemas.microsoft.com/office/drawing/2014/main" id="{332FE985-3F74-9F4D-AE0E-25F6B5F6ABDC}"/>
              </a:ext>
            </a:extLst>
          </p:cNvPr>
          <p:cNvSpPr>
            <a:spLocks noGrp="1"/>
          </p:cNvSpPr>
          <p:nvPr>
            <p:ph sz="quarter" idx="18"/>
          </p:nvPr>
        </p:nvSpPr>
        <p:spPr>
          <a:xfrm>
            <a:off x="378660" y="5759616"/>
            <a:ext cx="5221279" cy="365125"/>
          </a:xfrm>
        </p:spPr>
        <p:txBody>
          <a:bodyPr/>
          <a:lstStyle/>
          <a:p>
            <a:pPr algn="l"/>
            <a:r>
              <a:rPr lang="fr-FR" dirty="0"/>
              <a:t>Benedetta Cordaro</a:t>
            </a:r>
          </a:p>
        </p:txBody>
      </p:sp>
      <p:pic>
        <p:nvPicPr>
          <p:cNvPr id="10" name="Picture 9">
            <a:extLst>
              <a:ext uri="{FF2B5EF4-FFF2-40B4-BE49-F238E27FC236}">
                <a16:creationId xmlns:a16="http://schemas.microsoft.com/office/drawing/2014/main" id="{ACC747CF-C34E-E946-8235-C1EB6A7F60D4}"/>
              </a:ext>
            </a:extLst>
          </p:cNvPr>
          <p:cNvPicPr>
            <a:picLocks noChangeAspect="1"/>
          </p:cNvPicPr>
          <p:nvPr/>
        </p:nvPicPr>
        <p:blipFill>
          <a:blip r:embed="rId4"/>
          <a:srcRect/>
          <a:stretch/>
        </p:blipFill>
        <p:spPr>
          <a:xfrm>
            <a:off x="414102" y="430540"/>
            <a:ext cx="1884811" cy="714121"/>
          </a:xfrm>
          <a:prstGeom prst="rect">
            <a:avLst/>
          </a:prstGeom>
          <a:effectLst>
            <a:outerShdw blurRad="50800" dist="38100" dir="2700000" algn="tl" rotWithShape="0">
              <a:prstClr val="black">
                <a:alpha val="40000"/>
              </a:prstClr>
            </a:outerShdw>
          </a:effectLst>
        </p:spPr>
      </p:pic>
      <p:sp>
        <p:nvSpPr>
          <p:cNvPr id="11" name="Title 2">
            <a:extLst>
              <a:ext uri="{FF2B5EF4-FFF2-40B4-BE49-F238E27FC236}">
                <a16:creationId xmlns:a16="http://schemas.microsoft.com/office/drawing/2014/main" id="{05A2E481-B39F-6B42-B77E-BB4659D9376C}"/>
              </a:ext>
            </a:extLst>
          </p:cNvPr>
          <p:cNvSpPr txBox="1">
            <a:spLocks/>
          </p:cNvSpPr>
          <p:nvPr/>
        </p:nvSpPr>
        <p:spPr>
          <a:xfrm>
            <a:off x="6218237" y="405599"/>
            <a:ext cx="5717339" cy="59763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7000" b="0" i="0" kern="1200" baseline="0">
                <a:solidFill>
                  <a:schemeClr val="bg1"/>
                </a:solidFill>
                <a:latin typeface="Calibri" panose="020F0502020204030204" pitchFamily="34" charset="0"/>
                <a:ea typeface="+mj-ea"/>
                <a:cs typeface="Calibri" panose="020F0502020204030204" pitchFamily="34" charset="0"/>
              </a:defRPr>
            </a:lvl1pPr>
          </a:lstStyle>
          <a:p>
            <a:pPr algn="r"/>
            <a:r>
              <a:rPr lang="fr-FR" sz="2800" b="1" dirty="0"/>
              <a:t>INTRODUCTION TO COUNTER-TRAFFICKING IN EMERGENCIES INFORMATION MANAGEMENT </a:t>
            </a:r>
            <a:br>
              <a:rPr lang="fr-FR" sz="2800" b="1" dirty="0"/>
            </a:br>
            <a:br>
              <a:rPr lang="fr-FR" sz="2400" b="1" dirty="0"/>
            </a:br>
            <a:br>
              <a:rPr lang="fr-FR" sz="2400" b="1" dirty="0"/>
            </a:br>
            <a:br>
              <a:rPr lang="fr-FR" sz="2400" b="1" dirty="0"/>
            </a:br>
            <a:br>
              <a:rPr lang="fr-FR" sz="3200" b="1" dirty="0"/>
            </a:br>
            <a:r>
              <a:rPr lang="fr-FR" sz="4800" b="1" dirty="0">
                <a:solidFill>
                  <a:schemeClr val="accent5"/>
                </a:solidFill>
              </a:rPr>
              <a:t>SESSION 4</a:t>
            </a:r>
            <a:br>
              <a:rPr lang="fr-FR" sz="6000" b="1" dirty="0">
                <a:solidFill>
                  <a:schemeClr val="accent5"/>
                </a:solidFill>
              </a:rPr>
            </a:br>
            <a:r>
              <a:rPr lang="fr-FR" sz="3200" b="1" dirty="0">
                <a:solidFill>
                  <a:schemeClr val="accent5"/>
                </a:solidFill>
              </a:rPr>
              <a:t>COUNTER-TRAFFICKING IN EMERGENCIES:</a:t>
            </a:r>
            <a:br>
              <a:rPr lang="fr-FR" sz="3200" b="1" dirty="0">
                <a:solidFill>
                  <a:schemeClr val="accent5"/>
                </a:solidFill>
              </a:rPr>
            </a:br>
            <a:r>
              <a:rPr lang="fr-FR" sz="3200" b="1" dirty="0">
                <a:solidFill>
                  <a:schemeClr val="accent5"/>
                </a:solidFill>
              </a:rPr>
              <a:t>RESEARCH METHODS</a:t>
            </a:r>
          </a:p>
        </p:txBody>
      </p:sp>
    </p:spTree>
    <p:extLst>
      <p:ext uri="{BB962C8B-B14F-4D97-AF65-F5344CB8AC3E}">
        <p14:creationId xmlns:p14="http://schemas.microsoft.com/office/powerpoint/2010/main" val="3367213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AF2816-4D5E-FC42-A0A6-675D4342D1F3}"/>
              </a:ext>
            </a:extLst>
          </p:cNvPr>
          <p:cNvSpPr>
            <a:spLocks noGrp="1"/>
          </p:cNvSpPr>
          <p:nvPr>
            <p:ph type="title"/>
          </p:nvPr>
        </p:nvSpPr>
        <p:spPr>
          <a:xfrm>
            <a:off x="586410" y="117072"/>
            <a:ext cx="9823682" cy="748245"/>
          </a:xfrm>
        </p:spPr>
        <p:txBody>
          <a:bodyPr>
            <a:noAutofit/>
          </a:bodyPr>
          <a:lstStyle/>
          <a:p>
            <a:r>
              <a:rPr lang="fr-FR" sz="3600" dirty="0"/>
              <a:t>1. </a:t>
            </a:r>
            <a:r>
              <a:rPr lang="fr-FR" sz="3600" dirty="0" err="1"/>
              <a:t>Research</a:t>
            </a:r>
            <a:r>
              <a:rPr lang="fr-FR" sz="3600" dirty="0"/>
              <a:t> </a:t>
            </a:r>
            <a:r>
              <a:rPr lang="fr-FR" sz="3600" dirty="0" err="1"/>
              <a:t>strategy</a:t>
            </a:r>
            <a:r>
              <a:rPr lang="fr-FR" sz="3600" dirty="0"/>
              <a:t> and </a:t>
            </a:r>
            <a:r>
              <a:rPr lang="fr-FR" sz="3600" dirty="0" err="1"/>
              <a:t>methodology</a:t>
            </a:r>
            <a:endParaRPr lang="fr-FR" sz="3600" dirty="0"/>
          </a:p>
        </p:txBody>
      </p:sp>
      <p:pic>
        <p:nvPicPr>
          <p:cNvPr id="6" name="Picture 5">
            <a:extLst>
              <a:ext uri="{FF2B5EF4-FFF2-40B4-BE49-F238E27FC236}">
                <a16:creationId xmlns:a16="http://schemas.microsoft.com/office/drawing/2014/main" id="{ED4F87AD-6F40-3A4B-92FA-AD2E67B919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17025" y="927102"/>
            <a:ext cx="4674975" cy="5992683"/>
          </a:xfrm>
          <a:prstGeom prst="rect">
            <a:avLst/>
          </a:prstGeom>
        </p:spPr>
      </p:pic>
      <p:sp>
        <p:nvSpPr>
          <p:cNvPr id="7" name="Title 1">
            <a:extLst>
              <a:ext uri="{FF2B5EF4-FFF2-40B4-BE49-F238E27FC236}">
                <a16:creationId xmlns:a16="http://schemas.microsoft.com/office/drawing/2014/main" id="{B3ACC43F-F1EA-4C46-8F55-BF73E0D331C1}"/>
              </a:ext>
            </a:extLst>
          </p:cNvPr>
          <p:cNvSpPr txBox="1">
            <a:spLocks/>
          </p:cNvSpPr>
          <p:nvPr/>
        </p:nvSpPr>
        <p:spPr>
          <a:xfrm>
            <a:off x="586410" y="1421049"/>
            <a:ext cx="6446107" cy="641069"/>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000" b="1" i="0" kern="1200" baseline="0">
                <a:solidFill>
                  <a:schemeClr val="bg1"/>
                </a:solidFill>
                <a:latin typeface="Calibri" panose="020F0502020204030204" pitchFamily="34" charset="0"/>
                <a:ea typeface="+mj-ea"/>
                <a:cs typeface="Calibri" panose="020F0502020204030204" pitchFamily="34" charset="0"/>
              </a:defRPr>
            </a:lvl1pPr>
          </a:lstStyle>
          <a:p>
            <a:pPr>
              <a:lnSpc>
                <a:spcPct val="100000"/>
              </a:lnSpc>
            </a:pPr>
            <a:r>
              <a:rPr lang="es-ES_tradnl" dirty="0">
                <a:solidFill>
                  <a:schemeClr val="accent1"/>
                </a:solidFill>
              </a:rPr>
              <a:t>EXERCISE</a:t>
            </a:r>
          </a:p>
        </p:txBody>
      </p:sp>
      <p:sp>
        <p:nvSpPr>
          <p:cNvPr id="9" name="Subtitle 2">
            <a:extLst>
              <a:ext uri="{FF2B5EF4-FFF2-40B4-BE49-F238E27FC236}">
                <a16:creationId xmlns:a16="http://schemas.microsoft.com/office/drawing/2014/main" id="{80539730-8C84-6441-8E3B-D4286BAF0B2F}"/>
              </a:ext>
            </a:extLst>
          </p:cNvPr>
          <p:cNvSpPr txBox="1">
            <a:spLocks/>
          </p:cNvSpPr>
          <p:nvPr/>
        </p:nvSpPr>
        <p:spPr>
          <a:xfrm>
            <a:off x="560173" y="2071907"/>
            <a:ext cx="6297827" cy="436406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Clr>
                <a:schemeClr val="accent5"/>
              </a:buClr>
              <a:buFont typeface="Wingdings" pitchFamily="2" charset="2"/>
              <a:buNone/>
              <a:defRPr sz="3600" kern="1200" baseline="0">
                <a:solidFill>
                  <a:schemeClr val="tx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Clr>
                <a:schemeClr val="accent5"/>
              </a:buClr>
              <a:buFont typeface="Wingdings" pitchFamily="2" charset="2"/>
              <a:buNone/>
              <a:defRPr sz="2000" kern="1200" baseline="0">
                <a:solidFill>
                  <a:schemeClr val="tx1"/>
                </a:solidFill>
                <a:latin typeface="+mj-lt"/>
                <a:ea typeface="+mn-ea"/>
                <a:cs typeface="+mn-cs"/>
              </a:defRPr>
            </a:lvl2pPr>
            <a:lvl3pPr marL="914400" indent="0" algn="ctr" defTabSz="914400" rtl="0" eaLnBrk="1" latinLnBrk="0" hangingPunct="1">
              <a:lnSpc>
                <a:spcPct val="90000"/>
              </a:lnSpc>
              <a:spcBef>
                <a:spcPts val="500"/>
              </a:spcBef>
              <a:buClr>
                <a:schemeClr val="accent5"/>
              </a:buClr>
              <a:buFont typeface="Wingdings" pitchFamily="2" charset="2"/>
              <a:buNone/>
              <a:defRPr sz="1800" kern="1200" baseline="0">
                <a:solidFill>
                  <a:schemeClr val="tx1"/>
                </a:solidFill>
                <a:latin typeface="+mj-lt"/>
                <a:ea typeface="+mn-ea"/>
                <a:cs typeface="+mn-cs"/>
              </a:defRPr>
            </a:lvl3pPr>
            <a:lvl4pPr marL="1371600" indent="0" algn="ctr" defTabSz="914400" rtl="0" eaLnBrk="1" latinLnBrk="0" hangingPunct="1">
              <a:lnSpc>
                <a:spcPct val="90000"/>
              </a:lnSpc>
              <a:spcBef>
                <a:spcPts val="500"/>
              </a:spcBef>
              <a:buClr>
                <a:schemeClr val="accent5"/>
              </a:buClr>
              <a:buFont typeface="Wingdings" pitchFamily="2" charset="2"/>
              <a:buNone/>
              <a:defRPr sz="1600" kern="1200" baseline="0">
                <a:solidFill>
                  <a:schemeClr val="tx1"/>
                </a:solidFill>
                <a:latin typeface="+mj-lt"/>
                <a:ea typeface="+mn-ea"/>
                <a:cs typeface="+mn-cs"/>
              </a:defRPr>
            </a:lvl4pPr>
            <a:lvl5pPr marL="1828800" indent="0" algn="ctr" defTabSz="914400" rtl="0" eaLnBrk="1" latinLnBrk="0" hangingPunct="1">
              <a:lnSpc>
                <a:spcPct val="90000"/>
              </a:lnSpc>
              <a:spcBef>
                <a:spcPts val="500"/>
              </a:spcBef>
              <a:buClr>
                <a:schemeClr val="accent5"/>
              </a:buClr>
              <a:buFont typeface="Wingdings" pitchFamily="2" charset="2"/>
              <a:buNone/>
              <a:defRPr sz="1600" kern="1200">
                <a:solidFill>
                  <a:schemeClr val="tx1"/>
                </a:solidFill>
                <a:latin typeface="+mj-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fr-FR" sz="2800" b="1" dirty="0" err="1"/>
              <a:t>What</a:t>
            </a:r>
            <a:r>
              <a:rPr lang="fr-FR" sz="2800" b="1" dirty="0"/>
              <a:t> are the components of the </a:t>
            </a:r>
            <a:r>
              <a:rPr lang="fr-FR" sz="2800" b="1" dirty="0" err="1"/>
              <a:t>methodology</a:t>
            </a:r>
            <a:r>
              <a:rPr lang="fr-FR" sz="2800" b="1" dirty="0"/>
              <a:t> </a:t>
            </a:r>
            <a:r>
              <a:rPr lang="fr-FR" sz="2800" b="1" dirty="0" err="1"/>
              <a:t>adopted</a:t>
            </a:r>
            <a:r>
              <a:rPr lang="fr-FR" sz="2800" b="1" dirty="0"/>
              <a:t> in the </a:t>
            </a:r>
            <a:r>
              <a:rPr lang="fr-FR" sz="2800" b="1" dirty="0" err="1"/>
              <a:t>example</a:t>
            </a:r>
            <a:r>
              <a:rPr lang="fr-FR" sz="2800" b="1" dirty="0"/>
              <a:t>?</a:t>
            </a:r>
            <a:endParaRPr lang="fr-FR" sz="2800" dirty="0"/>
          </a:p>
          <a:p>
            <a:pPr algn="l">
              <a:lnSpc>
                <a:spcPct val="100000"/>
              </a:lnSpc>
            </a:pPr>
            <a:endParaRPr lang="fr-FR" sz="2800" dirty="0"/>
          </a:p>
          <a:p>
            <a:pPr algn="l">
              <a:lnSpc>
                <a:spcPct val="100000"/>
              </a:lnSpc>
            </a:pPr>
            <a:r>
              <a:rPr lang="fr-FR" sz="2800" dirty="0">
                <a:solidFill>
                  <a:schemeClr val="accent1"/>
                </a:solidFill>
              </a:rPr>
              <a:t>* PLEASE WRITE IN THE CHATBOX</a:t>
            </a:r>
          </a:p>
        </p:txBody>
      </p:sp>
    </p:spTree>
    <p:extLst>
      <p:ext uri="{BB962C8B-B14F-4D97-AF65-F5344CB8AC3E}">
        <p14:creationId xmlns:p14="http://schemas.microsoft.com/office/powerpoint/2010/main" val="37096851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btitle 2">
            <a:extLst>
              <a:ext uri="{FF2B5EF4-FFF2-40B4-BE49-F238E27FC236}">
                <a16:creationId xmlns:a16="http://schemas.microsoft.com/office/drawing/2014/main" id="{16E7F58A-2F0D-7448-8ED2-8DFFBCDDF09E}"/>
              </a:ext>
            </a:extLst>
          </p:cNvPr>
          <p:cNvSpPr txBox="1">
            <a:spLocks/>
          </p:cNvSpPr>
          <p:nvPr/>
        </p:nvSpPr>
        <p:spPr>
          <a:xfrm>
            <a:off x="560173" y="2089774"/>
            <a:ext cx="6297827" cy="4160555"/>
          </a:xfrm>
          <a:prstGeom prst="rect">
            <a:avLst/>
          </a:prstGeom>
        </p:spPr>
        <p:txBody>
          <a:bodyPr vert="horz" lIns="91440" tIns="45720" rIns="91440" bIns="45720" rtlCol="0" anchor="t">
            <a:normAutofit/>
          </a:bodyPr>
          <a:lstStyle>
            <a:defPPr>
              <a:defRPr lang="en-EC"/>
            </a:defPPr>
            <a:lvl1pPr indent="0">
              <a:lnSpc>
                <a:spcPct val="120000"/>
              </a:lnSpc>
              <a:spcBef>
                <a:spcPts val="1000"/>
              </a:spcBef>
              <a:buClr>
                <a:schemeClr val="accent5"/>
              </a:buClr>
              <a:buFont typeface="Wingdings" pitchFamily="2" charset="2"/>
              <a:buNone/>
              <a:defRPr sz="2800" i="1" baseline="0">
                <a:solidFill>
                  <a:schemeClr val="tx2">
                    <a:lumMod val="50000"/>
                  </a:schemeClr>
                </a:solidFill>
                <a:latin typeface="Calibri Light" panose="020F0302020204030204" pitchFamily="34" charset="0"/>
                <a:cs typeface="Calibri Light" panose="020F0302020204030204" pitchFamily="34" charset="0"/>
              </a:defRPr>
            </a:lvl1pPr>
            <a:lvl2pPr marL="685800" indent="-228600">
              <a:lnSpc>
                <a:spcPct val="90000"/>
              </a:lnSpc>
              <a:spcBef>
                <a:spcPts val="500"/>
              </a:spcBef>
              <a:buClr>
                <a:schemeClr val="accent5"/>
              </a:buClr>
              <a:buFont typeface="Wingdings" pitchFamily="2" charset="2"/>
              <a:buChar char="§"/>
              <a:defRPr sz="2600" baseline="0">
                <a:latin typeface="Calibri" panose="020F0502020204030204" pitchFamily="34" charset="0"/>
                <a:cs typeface="Calibri" panose="020F0502020204030204" pitchFamily="34" charset="0"/>
              </a:defRPr>
            </a:lvl2pPr>
            <a:lvl3pPr marL="1143000" indent="-228600">
              <a:lnSpc>
                <a:spcPct val="90000"/>
              </a:lnSpc>
              <a:spcBef>
                <a:spcPts val="500"/>
              </a:spcBef>
              <a:buClr>
                <a:schemeClr val="accent5"/>
              </a:buClr>
              <a:buFont typeface="Wingdings" pitchFamily="2" charset="2"/>
              <a:buChar char="§"/>
              <a:defRPr sz="2200" baseline="0">
                <a:latin typeface="Calibri" panose="020F0502020204030204" pitchFamily="34" charset="0"/>
                <a:cs typeface="Calibri" panose="020F0502020204030204" pitchFamily="34" charset="0"/>
              </a:defRPr>
            </a:lvl3pPr>
            <a:lvl4pPr marL="1600200" indent="-228600">
              <a:lnSpc>
                <a:spcPct val="90000"/>
              </a:lnSpc>
              <a:spcBef>
                <a:spcPts val="500"/>
              </a:spcBef>
              <a:buClr>
                <a:schemeClr val="accent5"/>
              </a:buClr>
              <a:buFont typeface="Wingdings" pitchFamily="2" charset="2"/>
              <a:buChar char="§"/>
              <a:defRPr baseline="0">
                <a:latin typeface="Calibri" panose="020F0502020204030204" pitchFamily="34" charset="0"/>
                <a:cs typeface="Calibri" panose="020F0502020204030204" pitchFamily="34" charset="0"/>
              </a:defRPr>
            </a:lvl4pPr>
            <a:lvl5pPr marL="2057400" indent="-228600">
              <a:lnSpc>
                <a:spcPct val="90000"/>
              </a:lnSpc>
              <a:spcBef>
                <a:spcPts val="500"/>
              </a:spcBef>
              <a:buClr>
                <a:schemeClr val="accent5"/>
              </a:buClr>
              <a:buFont typeface="Wingdings" pitchFamily="2" charset="2"/>
              <a:buChar char="§"/>
              <a:defRPr>
                <a:latin typeface="Calibri" panose="020F0502020204030204" pitchFamily="34" charset="0"/>
                <a:cs typeface="Calibri" panose="020F050202020403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it-IT" dirty="0"/>
              <a:t>A foreign NGO organizes focus group discussions, led by the NGO international staff, with the elders of the villages in the area where they work. They chose the elders as they are authority figures in the local society. The discussions are held in villages, rather than in the organization’s office. Local NGO staff translates.</a:t>
            </a:r>
            <a:endParaRPr lang="fr-FR" dirty="0"/>
          </a:p>
        </p:txBody>
      </p:sp>
      <p:sp>
        <p:nvSpPr>
          <p:cNvPr id="13" name="Title 1">
            <a:extLst>
              <a:ext uri="{FF2B5EF4-FFF2-40B4-BE49-F238E27FC236}">
                <a16:creationId xmlns:a16="http://schemas.microsoft.com/office/drawing/2014/main" id="{8221D25B-D585-9245-ABEE-74F550988E5C}"/>
              </a:ext>
            </a:extLst>
          </p:cNvPr>
          <p:cNvSpPr txBox="1">
            <a:spLocks/>
          </p:cNvSpPr>
          <p:nvPr/>
        </p:nvSpPr>
        <p:spPr>
          <a:xfrm>
            <a:off x="560173" y="1272747"/>
            <a:ext cx="6297827" cy="92675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baseline="0">
                <a:solidFill>
                  <a:schemeClr val="bg1"/>
                </a:solidFill>
                <a:latin typeface="Calibri" panose="020F0502020204030204" pitchFamily="34" charset="0"/>
                <a:ea typeface="+mj-ea"/>
                <a:cs typeface="Calibri" panose="020F0502020204030204" pitchFamily="34" charset="0"/>
              </a:defRPr>
            </a:lvl1pPr>
          </a:lstStyle>
          <a:p>
            <a:pPr>
              <a:lnSpc>
                <a:spcPct val="100000"/>
              </a:lnSpc>
            </a:pPr>
            <a:r>
              <a:rPr lang="fr-FR" dirty="0">
                <a:solidFill>
                  <a:schemeClr val="accent1"/>
                </a:solidFill>
              </a:rPr>
              <a:t>EXAMPLE 1:</a:t>
            </a:r>
          </a:p>
        </p:txBody>
      </p:sp>
      <p:pic>
        <p:nvPicPr>
          <p:cNvPr id="8" name="Picture 7">
            <a:extLst>
              <a:ext uri="{FF2B5EF4-FFF2-40B4-BE49-F238E27FC236}">
                <a16:creationId xmlns:a16="http://schemas.microsoft.com/office/drawing/2014/main" id="{37134371-DCFE-9A44-A086-32DD822E44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24583" y="927102"/>
            <a:ext cx="4679774" cy="5930898"/>
          </a:xfrm>
          <a:prstGeom prst="rect">
            <a:avLst/>
          </a:prstGeom>
        </p:spPr>
      </p:pic>
      <p:sp>
        <p:nvSpPr>
          <p:cNvPr id="9" name="Title 3">
            <a:extLst>
              <a:ext uri="{FF2B5EF4-FFF2-40B4-BE49-F238E27FC236}">
                <a16:creationId xmlns:a16="http://schemas.microsoft.com/office/drawing/2014/main" id="{9261FCAA-8A52-B144-A4C6-0D99090FFDF4}"/>
              </a:ext>
            </a:extLst>
          </p:cNvPr>
          <p:cNvSpPr>
            <a:spLocks noGrp="1"/>
          </p:cNvSpPr>
          <p:nvPr>
            <p:ph type="title"/>
          </p:nvPr>
        </p:nvSpPr>
        <p:spPr>
          <a:xfrm>
            <a:off x="586410" y="117072"/>
            <a:ext cx="9823682" cy="748245"/>
          </a:xfrm>
        </p:spPr>
        <p:txBody>
          <a:bodyPr>
            <a:noAutofit/>
          </a:bodyPr>
          <a:lstStyle/>
          <a:p>
            <a:r>
              <a:rPr lang="fr-FR" sz="3600" dirty="0"/>
              <a:t>1. </a:t>
            </a:r>
            <a:r>
              <a:rPr lang="fr-FR" sz="3600" dirty="0" err="1"/>
              <a:t>Research</a:t>
            </a:r>
            <a:r>
              <a:rPr lang="fr-FR" sz="3600" dirty="0"/>
              <a:t> </a:t>
            </a:r>
            <a:r>
              <a:rPr lang="fr-FR" sz="3600" dirty="0" err="1"/>
              <a:t>strategy</a:t>
            </a:r>
            <a:r>
              <a:rPr lang="fr-FR" sz="3600" dirty="0"/>
              <a:t> and </a:t>
            </a:r>
            <a:r>
              <a:rPr lang="fr-FR" sz="3600" dirty="0" err="1"/>
              <a:t>methodology</a:t>
            </a:r>
            <a:endParaRPr lang="fr-FR" sz="3600" dirty="0"/>
          </a:p>
        </p:txBody>
      </p:sp>
      <p:pic>
        <p:nvPicPr>
          <p:cNvPr id="7" name="Picture 6">
            <a:extLst>
              <a:ext uri="{FF2B5EF4-FFF2-40B4-BE49-F238E27FC236}">
                <a16:creationId xmlns:a16="http://schemas.microsoft.com/office/drawing/2014/main" id="{AE8EB799-2271-D945-8241-43414A3C879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76983" y="1079502"/>
            <a:ext cx="4679774" cy="5930898"/>
          </a:xfrm>
          <a:prstGeom prst="rect">
            <a:avLst/>
          </a:prstGeom>
        </p:spPr>
      </p:pic>
    </p:spTree>
    <p:extLst>
      <p:ext uri="{BB962C8B-B14F-4D97-AF65-F5344CB8AC3E}">
        <p14:creationId xmlns:p14="http://schemas.microsoft.com/office/powerpoint/2010/main" val="2372984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btitle 2">
            <a:extLst>
              <a:ext uri="{FF2B5EF4-FFF2-40B4-BE49-F238E27FC236}">
                <a16:creationId xmlns:a16="http://schemas.microsoft.com/office/drawing/2014/main" id="{16E7F58A-2F0D-7448-8ED2-8DFFBCDDF09E}"/>
              </a:ext>
            </a:extLst>
          </p:cNvPr>
          <p:cNvSpPr txBox="1">
            <a:spLocks/>
          </p:cNvSpPr>
          <p:nvPr/>
        </p:nvSpPr>
        <p:spPr>
          <a:xfrm>
            <a:off x="560173" y="2089774"/>
            <a:ext cx="6297827" cy="4160555"/>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Clr>
                <a:schemeClr val="accent5"/>
              </a:buClr>
              <a:buFont typeface="Wingdings" pitchFamily="2" charset="2"/>
              <a:buChar char="§"/>
              <a:defRPr sz="3000" kern="1200" baseline="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chemeClr val="accent5"/>
              </a:buClr>
              <a:buFont typeface="Wingdings" pitchFamily="2" charset="2"/>
              <a:buChar char="§"/>
              <a:defRPr sz="2600" kern="1200" baseline="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chemeClr val="accent5"/>
              </a:buClr>
              <a:buFont typeface="Wingdings" pitchFamily="2" charset="2"/>
              <a:buChar char="§"/>
              <a:defRPr sz="2200" kern="1200" baseline="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chemeClr val="accent5"/>
              </a:buClr>
              <a:buFont typeface="Wingdings" pitchFamily="2" charset="2"/>
              <a:buChar char="§"/>
              <a:defRPr sz="1800" kern="1200" baseline="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chemeClr val="accent5"/>
              </a:buClr>
              <a:buFont typeface="Wingdings" pitchFamily="2" charset="2"/>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fr-FR" sz="2800" i="1" dirty="0">
                <a:solidFill>
                  <a:schemeClr val="tx2">
                    <a:lumMod val="50000"/>
                  </a:schemeClr>
                </a:solidFill>
                <a:latin typeface="Calibri Light" panose="020F0302020204030204" pitchFamily="34" charset="0"/>
                <a:cs typeface="Calibri Light" panose="020F0302020204030204" pitchFamily="34" charset="0"/>
              </a:rPr>
              <a:t>A </a:t>
            </a:r>
            <a:r>
              <a:rPr lang="fr-FR" sz="2800" i="1" dirty="0" err="1">
                <a:solidFill>
                  <a:schemeClr val="tx2">
                    <a:lumMod val="50000"/>
                  </a:schemeClr>
                </a:solidFill>
                <a:latin typeface="Calibri Light" panose="020F0302020204030204" pitchFamily="34" charset="0"/>
                <a:cs typeface="Calibri Light" panose="020F0302020204030204" pitchFamily="34" charset="0"/>
              </a:rPr>
              <a:t>foreign</a:t>
            </a:r>
            <a:r>
              <a:rPr lang="fr-FR" sz="2800" i="1" dirty="0">
                <a:solidFill>
                  <a:schemeClr val="tx2">
                    <a:lumMod val="50000"/>
                  </a:schemeClr>
                </a:solidFill>
                <a:latin typeface="Calibri Light" panose="020F0302020204030204" pitchFamily="34" charset="0"/>
                <a:cs typeface="Calibri Light" panose="020F0302020204030204" pitchFamily="34" charset="0"/>
              </a:rPr>
              <a:t> NGO engages in focus group discussions, </a:t>
            </a:r>
            <a:r>
              <a:rPr lang="fr-FR" sz="2800" i="1" dirty="0" err="1">
                <a:solidFill>
                  <a:schemeClr val="tx2">
                    <a:lumMod val="50000"/>
                  </a:schemeClr>
                </a:solidFill>
                <a:latin typeface="Calibri Light" panose="020F0302020204030204" pitchFamily="34" charset="0"/>
                <a:cs typeface="Calibri Light" panose="020F0302020204030204" pitchFamily="34" charset="0"/>
              </a:rPr>
              <a:t>with</a:t>
            </a:r>
            <a:r>
              <a:rPr lang="fr-FR" sz="2800" i="1" dirty="0">
                <a:solidFill>
                  <a:schemeClr val="tx2">
                    <a:lumMod val="50000"/>
                  </a:schemeClr>
                </a:solidFill>
                <a:latin typeface="Calibri Light" panose="020F0302020204030204" pitchFamily="34" charset="0"/>
                <a:cs typeface="Calibri Light" panose="020F0302020204030204" pitchFamily="34" charset="0"/>
              </a:rPr>
              <a:t> the support of a local </a:t>
            </a:r>
            <a:r>
              <a:rPr lang="fr-FR" sz="2800" i="1" dirty="0" err="1">
                <a:solidFill>
                  <a:schemeClr val="tx2">
                    <a:lumMod val="50000"/>
                  </a:schemeClr>
                </a:solidFill>
                <a:latin typeface="Calibri Light" panose="020F0302020204030204" pitchFamily="34" charset="0"/>
                <a:cs typeface="Calibri Light" panose="020F0302020204030204" pitchFamily="34" charset="0"/>
              </a:rPr>
              <a:t>partner</a:t>
            </a:r>
            <a:r>
              <a:rPr lang="fr-FR" sz="2800" i="1" dirty="0">
                <a:solidFill>
                  <a:schemeClr val="tx2">
                    <a:lumMod val="50000"/>
                  </a:schemeClr>
                </a:solidFill>
                <a:latin typeface="Calibri Light" panose="020F0302020204030204" pitchFamily="34" charset="0"/>
                <a:cs typeface="Calibri Light" panose="020F0302020204030204" pitchFamily="34" charset="0"/>
              </a:rPr>
              <a:t>. The local </a:t>
            </a:r>
            <a:r>
              <a:rPr lang="fr-FR" sz="2800" i="1" dirty="0" err="1">
                <a:solidFill>
                  <a:schemeClr val="tx2">
                    <a:lumMod val="50000"/>
                  </a:schemeClr>
                </a:solidFill>
                <a:latin typeface="Calibri Light" panose="020F0302020204030204" pitchFamily="34" charset="0"/>
                <a:cs typeface="Calibri Light" panose="020F0302020204030204" pitchFamily="34" charset="0"/>
              </a:rPr>
              <a:t>partner's</a:t>
            </a:r>
            <a:r>
              <a:rPr lang="fr-FR" sz="2800" i="1" dirty="0">
                <a:solidFill>
                  <a:schemeClr val="tx2">
                    <a:lumMod val="50000"/>
                  </a:schemeClr>
                </a:solidFill>
                <a:latin typeface="Calibri Light" panose="020F0302020204030204" pitchFamily="34" charset="0"/>
                <a:cs typeface="Calibri Light" panose="020F0302020204030204" pitchFamily="34" charset="0"/>
              </a:rPr>
              <a:t> team </a:t>
            </a:r>
            <a:r>
              <a:rPr lang="fr-FR" sz="2800" i="1" dirty="0" err="1">
                <a:solidFill>
                  <a:schemeClr val="tx2">
                    <a:lumMod val="50000"/>
                  </a:schemeClr>
                </a:solidFill>
                <a:latin typeface="Calibri Light" panose="020F0302020204030204" pitchFamily="34" charset="0"/>
                <a:cs typeface="Calibri Light" panose="020F0302020204030204" pitchFamily="34" charset="0"/>
              </a:rPr>
              <a:t>conducts</a:t>
            </a:r>
            <a:r>
              <a:rPr lang="fr-FR" sz="2800" i="1" dirty="0">
                <a:solidFill>
                  <a:schemeClr val="tx2">
                    <a:lumMod val="50000"/>
                  </a:schemeClr>
                </a:solidFill>
                <a:latin typeface="Calibri Light" panose="020F0302020204030204" pitchFamily="34" charset="0"/>
                <a:cs typeface="Calibri Light" panose="020F0302020204030204" pitchFamily="34" charset="0"/>
              </a:rPr>
              <a:t> interviews </a:t>
            </a:r>
            <a:r>
              <a:rPr lang="fr-FR" sz="2800" i="1" dirty="0" err="1">
                <a:solidFill>
                  <a:schemeClr val="tx2">
                    <a:lumMod val="50000"/>
                  </a:schemeClr>
                </a:solidFill>
                <a:latin typeface="Calibri Light" panose="020F0302020204030204" pitchFamily="34" charset="0"/>
                <a:cs typeface="Calibri Light" panose="020F0302020204030204" pitchFamily="34" charset="0"/>
              </a:rPr>
              <a:t>with</a:t>
            </a:r>
            <a:r>
              <a:rPr lang="fr-FR" sz="2800" i="1" dirty="0">
                <a:solidFill>
                  <a:schemeClr val="tx2">
                    <a:lumMod val="50000"/>
                  </a:schemeClr>
                </a:solidFill>
                <a:latin typeface="Calibri Light" panose="020F0302020204030204" pitchFamily="34" charset="0"/>
                <a:cs typeface="Calibri Light" panose="020F0302020204030204" pitchFamily="34" charset="0"/>
              </a:rPr>
              <a:t> </a:t>
            </a:r>
            <a:r>
              <a:rPr lang="fr-FR" sz="2800" i="1" dirty="0" err="1">
                <a:solidFill>
                  <a:schemeClr val="tx2">
                    <a:lumMod val="50000"/>
                  </a:schemeClr>
                </a:solidFill>
                <a:latin typeface="Calibri Light" panose="020F0302020204030204" pitchFamily="34" charset="0"/>
                <a:cs typeface="Calibri Light" panose="020F0302020204030204" pitchFamily="34" charset="0"/>
              </a:rPr>
              <a:t>different</a:t>
            </a:r>
            <a:r>
              <a:rPr lang="fr-FR" sz="2800" i="1" dirty="0">
                <a:solidFill>
                  <a:schemeClr val="tx2">
                    <a:lumMod val="50000"/>
                  </a:schemeClr>
                </a:solidFill>
                <a:latin typeface="Calibri Light" panose="020F0302020204030204" pitchFamily="34" charset="0"/>
                <a:cs typeface="Calibri Light" panose="020F0302020204030204" pitchFamily="34" charset="0"/>
              </a:rPr>
              <a:t> </a:t>
            </a:r>
            <a:r>
              <a:rPr lang="fr-FR" sz="2800" i="1" dirty="0" err="1">
                <a:solidFill>
                  <a:schemeClr val="tx2">
                    <a:lumMod val="50000"/>
                  </a:schemeClr>
                </a:solidFill>
                <a:latin typeface="Calibri Light" panose="020F0302020204030204" pitchFamily="34" charset="0"/>
                <a:cs typeface="Calibri Light" panose="020F0302020204030204" pitchFamily="34" charset="0"/>
              </a:rPr>
              <a:t>categories</a:t>
            </a:r>
            <a:r>
              <a:rPr lang="fr-FR" sz="2800" i="1" dirty="0">
                <a:solidFill>
                  <a:schemeClr val="tx2">
                    <a:lumMod val="50000"/>
                  </a:schemeClr>
                </a:solidFill>
                <a:latin typeface="Calibri Light" panose="020F0302020204030204" pitchFamily="34" charset="0"/>
                <a:cs typeface="Calibri Light" panose="020F0302020204030204" pitchFamily="34" charset="0"/>
              </a:rPr>
              <a:t> of people, </a:t>
            </a:r>
            <a:r>
              <a:rPr lang="fr-FR" sz="2800" i="1" dirty="0" err="1">
                <a:solidFill>
                  <a:schemeClr val="tx2">
                    <a:lumMod val="50000"/>
                  </a:schemeClr>
                </a:solidFill>
                <a:latin typeface="Calibri Light" panose="020F0302020204030204" pitchFamily="34" charset="0"/>
                <a:cs typeface="Calibri Light" panose="020F0302020204030204" pitchFamily="34" charset="0"/>
              </a:rPr>
              <a:t>women</a:t>
            </a:r>
            <a:r>
              <a:rPr lang="fr-FR" sz="2800" i="1" dirty="0">
                <a:solidFill>
                  <a:schemeClr val="tx2">
                    <a:lumMod val="50000"/>
                  </a:schemeClr>
                </a:solidFill>
                <a:latin typeface="Calibri Light" panose="020F0302020204030204" pitchFamily="34" charset="0"/>
                <a:cs typeface="Calibri Light" panose="020F0302020204030204" pitchFamily="34" charset="0"/>
              </a:rPr>
              <a:t> and adolescents, and not </a:t>
            </a:r>
            <a:r>
              <a:rPr lang="fr-FR" sz="2800" i="1" dirty="0" err="1">
                <a:solidFill>
                  <a:schemeClr val="tx2">
                    <a:lumMod val="50000"/>
                  </a:schemeClr>
                </a:solidFill>
                <a:latin typeface="Calibri Light" panose="020F0302020204030204" pitchFamily="34" charset="0"/>
                <a:cs typeface="Calibri Light" panose="020F0302020204030204" pitchFamily="34" charset="0"/>
              </a:rPr>
              <a:t>just</a:t>
            </a:r>
            <a:r>
              <a:rPr lang="fr-FR" sz="2800" i="1" dirty="0">
                <a:solidFill>
                  <a:schemeClr val="tx2">
                    <a:lumMod val="50000"/>
                  </a:schemeClr>
                </a:solidFill>
                <a:latin typeface="Calibri Light" panose="020F0302020204030204" pitchFamily="34" charset="0"/>
                <a:cs typeface="Calibri Light" panose="020F0302020204030204" pitchFamily="34" charset="0"/>
              </a:rPr>
              <a:t> the </a:t>
            </a:r>
            <a:r>
              <a:rPr lang="fr-FR" sz="2800" i="1" dirty="0" err="1">
                <a:solidFill>
                  <a:schemeClr val="tx2">
                    <a:lumMod val="50000"/>
                  </a:schemeClr>
                </a:solidFill>
                <a:latin typeface="Calibri Light" panose="020F0302020204030204" pitchFamily="34" charset="0"/>
                <a:cs typeface="Calibri Light" panose="020F0302020204030204" pitchFamily="34" charset="0"/>
              </a:rPr>
              <a:t>elderly</a:t>
            </a:r>
            <a:r>
              <a:rPr lang="fr-FR" sz="2800" i="1" dirty="0">
                <a:solidFill>
                  <a:schemeClr val="tx2">
                    <a:lumMod val="50000"/>
                  </a:schemeClr>
                </a:solidFill>
                <a:latin typeface="Calibri Light" panose="020F0302020204030204" pitchFamily="34" charset="0"/>
                <a:cs typeface="Calibri Light" panose="020F0302020204030204" pitchFamily="34" charset="0"/>
              </a:rPr>
              <a:t>. The interviews are </a:t>
            </a:r>
            <a:r>
              <a:rPr lang="fr-FR" sz="2800" i="1" dirty="0" err="1">
                <a:solidFill>
                  <a:schemeClr val="tx2">
                    <a:lumMod val="50000"/>
                  </a:schemeClr>
                </a:solidFill>
                <a:latin typeface="Calibri Light" panose="020F0302020204030204" pitchFamily="34" charset="0"/>
                <a:cs typeface="Calibri Light" panose="020F0302020204030204" pitchFamily="34" charset="0"/>
              </a:rPr>
              <a:t>organized</a:t>
            </a:r>
            <a:r>
              <a:rPr lang="fr-FR" sz="2800" i="1" dirty="0">
                <a:solidFill>
                  <a:schemeClr val="tx2">
                    <a:lumMod val="50000"/>
                  </a:schemeClr>
                </a:solidFill>
                <a:latin typeface="Calibri Light" panose="020F0302020204030204" pitchFamily="34" charset="0"/>
                <a:cs typeface="Calibri Light" panose="020F0302020204030204" pitchFamily="34" charset="0"/>
              </a:rPr>
              <a:t> by staff </a:t>
            </a:r>
            <a:r>
              <a:rPr lang="fr-FR" sz="2800" i="1" dirty="0" err="1">
                <a:solidFill>
                  <a:schemeClr val="tx2">
                    <a:lumMod val="50000"/>
                  </a:schemeClr>
                </a:solidFill>
                <a:latin typeface="Calibri Light" panose="020F0302020204030204" pitchFamily="34" charset="0"/>
                <a:cs typeface="Calibri Light" panose="020F0302020204030204" pitchFamily="34" charset="0"/>
              </a:rPr>
              <a:t>members</a:t>
            </a:r>
            <a:r>
              <a:rPr lang="fr-FR" sz="2800" i="1" dirty="0">
                <a:solidFill>
                  <a:schemeClr val="tx2">
                    <a:lumMod val="50000"/>
                  </a:schemeClr>
                </a:solidFill>
                <a:latin typeface="Calibri Light" panose="020F0302020204030204" pitchFamily="34" charset="0"/>
                <a:cs typeface="Calibri Light" panose="020F0302020204030204" pitchFamily="34" charset="0"/>
              </a:rPr>
              <a:t> </a:t>
            </a:r>
            <a:r>
              <a:rPr lang="fr-FR" sz="2800" i="1" dirty="0" err="1">
                <a:solidFill>
                  <a:schemeClr val="tx2">
                    <a:lumMod val="50000"/>
                  </a:schemeClr>
                </a:solidFill>
                <a:latin typeface="Calibri Light" panose="020F0302020204030204" pitchFamily="34" charset="0"/>
                <a:cs typeface="Calibri Light" panose="020F0302020204030204" pitchFamily="34" charset="0"/>
              </a:rPr>
              <a:t>who</a:t>
            </a:r>
            <a:r>
              <a:rPr lang="fr-FR" sz="2800" i="1" dirty="0">
                <a:solidFill>
                  <a:schemeClr val="tx2">
                    <a:lumMod val="50000"/>
                  </a:schemeClr>
                </a:solidFill>
                <a:latin typeface="Calibri Light" panose="020F0302020204030204" pitchFamily="34" charset="0"/>
                <a:cs typeface="Calibri Light" panose="020F0302020204030204" pitchFamily="34" charset="0"/>
              </a:rPr>
              <a:t> </a:t>
            </a:r>
            <a:r>
              <a:rPr lang="fr-FR" sz="2800" i="1" dirty="0" err="1">
                <a:solidFill>
                  <a:schemeClr val="tx2">
                    <a:lumMod val="50000"/>
                  </a:schemeClr>
                </a:solidFill>
                <a:latin typeface="Calibri Light" panose="020F0302020204030204" pitchFamily="34" charset="0"/>
                <a:cs typeface="Calibri Light" panose="020F0302020204030204" pitchFamily="34" charset="0"/>
              </a:rPr>
              <a:t>speak</a:t>
            </a:r>
            <a:r>
              <a:rPr lang="fr-FR" sz="2800" i="1" dirty="0">
                <a:solidFill>
                  <a:schemeClr val="tx2">
                    <a:lumMod val="50000"/>
                  </a:schemeClr>
                </a:solidFill>
                <a:latin typeface="Calibri Light" panose="020F0302020204030204" pitchFamily="34" charset="0"/>
                <a:cs typeface="Calibri Light" panose="020F0302020204030204" pitchFamily="34" charset="0"/>
              </a:rPr>
              <a:t> the local </a:t>
            </a:r>
            <a:r>
              <a:rPr lang="fr-FR" sz="2800" i="1" dirty="0" err="1">
                <a:solidFill>
                  <a:schemeClr val="tx2">
                    <a:lumMod val="50000"/>
                  </a:schemeClr>
                </a:solidFill>
                <a:latin typeface="Calibri Light" panose="020F0302020204030204" pitchFamily="34" charset="0"/>
                <a:cs typeface="Calibri Light" panose="020F0302020204030204" pitchFamily="34" charset="0"/>
              </a:rPr>
              <a:t>language</a:t>
            </a:r>
            <a:r>
              <a:rPr lang="fr-FR" sz="2800" i="1" dirty="0">
                <a:solidFill>
                  <a:schemeClr val="tx2">
                    <a:lumMod val="50000"/>
                  </a:schemeClr>
                </a:solidFill>
                <a:latin typeface="Calibri Light" panose="020F0302020204030204" pitchFamily="34" charset="0"/>
                <a:cs typeface="Calibri Light" panose="020F0302020204030204" pitchFamily="34" charset="0"/>
              </a:rPr>
              <a:t> and </a:t>
            </a:r>
            <a:r>
              <a:rPr lang="fr-FR" sz="2800" i="1" dirty="0" err="1">
                <a:solidFill>
                  <a:schemeClr val="tx2">
                    <a:lumMod val="50000"/>
                  </a:schemeClr>
                </a:solidFill>
                <a:latin typeface="Calibri Light" panose="020F0302020204030204" pitchFamily="34" charset="0"/>
                <a:cs typeface="Calibri Light" panose="020F0302020204030204" pitchFamily="34" charset="0"/>
              </a:rPr>
              <a:t>maintain</a:t>
            </a:r>
            <a:r>
              <a:rPr lang="fr-FR" sz="2800" i="1" dirty="0">
                <a:solidFill>
                  <a:schemeClr val="tx2">
                    <a:lumMod val="50000"/>
                  </a:schemeClr>
                </a:solidFill>
                <a:latin typeface="Calibri Light" panose="020F0302020204030204" pitchFamily="34" charset="0"/>
                <a:cs typeface="Calibri Light" panose="020F0302020204030204" pitchFamily="34" charset="0"/>
              </a:rPr>
              <a:t> a </a:t>
            </a:r>
            <a:r>
              <a:rPr lang="fr-FR" sz="2800" i="1" dirty="0" err="1">
                <a:solidFill>
                  <a:schemeClr val="tx2">
                    <a:lumMod val="50000"/>
                  </a:schemeClr>
                </a:solidFill>
                <a:latin typeface="Calibri Light" panose="020F0302020204030204" pitchFamily="34" charset="0"/>
                <a:cs typeface="Calibri Light" panose="020F0302020204030204" pitchFamily="34" charset="0"/>
              </a:rPr>
              <a:t>strong</a:t>
            </a:r>
            <a:r>
              <a:rPr lang="fr-FR" sz="2800" i="1" dirty="0">
                <a:solidFill>
                  <a:schemeClr val="tx2">
                    <a:lumMod val="50000"/>
                  </a:schemeClr>
                </a:solidFill>
                <a:latin typeface="Calibri Light" panose="020F0302020204030204" pitchFamily="34" charset="0"/>
                <a:cs typeface="Calibri Light" panose="020F0302020204030204" pitchFamily="34" charset="0"/>
              </a:rPr>
              <a:t> </a:t>
            </a:r>
            <a:r>
              <a:rPr lang="fr-FR" sz="2800" i="1" dirty="0" err="1">
                <a:solidFill>
                  <a:schemeClr val="tx2">
                    <a:lumMod val="50000"/>
                  </a:schemeClr>
                </a:solidFill>
                <a:latin typeface="Calibri Light" panose="020F0302020204030204" pitchFamily="34" charset="0"/>
                <a:cs typeface="Calibri Light" panose="020F0302020204030204" pitchFamily="34" charset="0"/>
              </a:rPr>
              <a:t>relationship</a:t>
            </a:r>
            <a:r>
              <a:rPr lang="fr-FR" sz="2800" i="1" dirty="0">
                <a:solidFill>
                  <a:schemeClr val="tx2">
                    <a:lumMod val="50000"/>
                  </a:schemeClr>
                </a:solidFill>
                <a:latin typeface="Calibri Light" panose="020F0302020204030204" pitchFamily="34" charset="0"/>
                <a:cs typeface="Calibri Light" panose="020F0302020204030204" pitchFamily="34" charset="0"/>
              </a:rPr>
              <a:t> of trust </a:t>
            </a:r>
            <a:r>
              <a:rPr lang="fr-FR" sz="2800" i="1" dirty="0" err="1">
                <a:solidFill>
                  <a:schemeClr val="tx2">
                    <a:lumMod val="50000"/>
                  </a:schemeClr>
                </a:solidFill>
                <a:latin typeface="Calibri Light" panose="020F0302020204030204" pitchFamily="34" charset="0"/>
                <a:cs typeface="Calibri Light" panose="020F0302020204030204" pitchFamily="34" charset="0"/>
              </a:rPr>
              <a:t>with</a:t>
            </a:r>
            <a:r>
              <a:rPr lang="fr-FR" sz="2800" i="1" dirty="0">
                <a:solidFill>
                  <a:schemeClr val="tx2">
                    <a:lumMod val="50000"/>
                  </a:schemeClr>
                </a:solidFill>
                <a:latin typeface="Calibri Light" panose="020F0302020204030204" pitchFamily="34" charset="0"/>
                <a:cs typeface="Calibri Light" panose="020F0302020204030204" pitchFamily="34" charset="0"/>
              </a:rPr>
              <a:t> the local population.</a:t>
            </a:r>
          </a:p>
        </p:txBody>
      </p:sp>
      <p:sp>
        <p:nvSpPr>
          <p:cNvPr id="13" name="Title 1">
            <a:extLst>
              <a:ext uri="{FF2B5EF4-FFF2-40B4-BE49-F238E27FC236}">
                <a16:creationId xmlns:a16="http://schemas.microsoft.com/office/drawing/2014/main" id="{8221D25B-D585-9245-ABEE-74F550988E5C}"/>
              </a:ext>
            </a:extLst>
          </p:cNvPr>
          <p:cNvSpPr txBox="1">
            <a:spLocks/>
          </p:cNvSpPr>
          <p:nvPr/>
        </p:nvSpPr>
        <p:spPr>
          <a:xfrm>
            <a:off x="560173" y="1272747"/>
            <a:ext cx="6297827" cy="92675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baseline="0">
                <a:solidFill>
                  <a:schemeClr val="bg1"/>
                </a:solidFill>
                <a:latin typeface="Calibri" panose="020F0502020204030204" pitchFamily="34" charset="0"/>
                <a:ea typeface="+mj-ea"/>
                <a:cs typeface="Calibri" panose="020F0502020204030204" pitchFamily="34" charset="0"/>
              </a:defRPr>
            </a:lvl1pPr>
          </a:lstStyle>
          <a:p>
            <a:pPr>
              <a:lnSpc>
                <a:spcPct val="100000"/>
              </a:lnSpc>
            </a:pPr>
            <a:r>
              <a:rPr lang="fr-FR" dirty="0">
                <a:solidFill>
                  <a:schemeClr val="accent1"/>
                </a:solidFill>
              </a:rPr>
              <a:t>EXAMPLE 2:</a:t>
            </a:r>
          </a:p>
        </p:txBody>
      </p:sp>
      <p:pic>
        <p:nvPicPr>
          <p:cNvPr id="8" name="Picture 7">
            <a:extLst>
              <a:ext uri="{FF2B5EF4-FFF2-40B4-BE49-F238E27FC236}">
                <a16:creationId xmlns:a16="http://schemas.microsoft.com/office/drawing/2014/main" id="{37134371-DCFE-9A44-A086-32DD822E44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24583" y="927102"/>
            <a:ext cx="4679774" cy="5930898"/>
          </a:xfrm>
          <a:prstGeom prst="rect">
            <a:avLst/>
          </a:prstGeom>
        </p:spPr>
      </p:pic>
      <p:sp>
        <p:nvSpPr>
          <p:cNvPr id="9" name="Title 3">
            <a:extLst>
              <a:ext uri="{FF2B5EF4-FFF2-40B4-BE49-F238E27FC236}">
                <a16:creationId xmlns:a16="http://schemas.microsoft.com/office/drawing/2014/main" id="{9261FCAA-8A52-B144-A4C6-0D99090FFDF4}"/>
              </a:ext>
            </a:extLst>
          </p:cNvPr>
          <p:cNvSpPr>
            <a:spLocks noGrp="1"/>
          </p:cNvSpPr>
          <p:nvPr>
            <p:ph type="title"/>
          </p:nvPr>
        </p:nvSpPr>
        <p:spPr>
          <a:xfrm>
            <a:off x="586410" y="117072"/>
            <a:ext cx="9823682" cy="748245"/>
          </a:xfrm>
        </p:spPr>
        <p:txBody>
          <a:bodyPr>
            <a:noAutofit/>
          </a:bodyPr>
          <a:lstStyle/>
          <a:p>
            <a:r>
              <a:rPr lang="fr-FR" sz="3600" dirty="0"/>
              <a:t>1. </a:t>
            </a:r>
            <a:r>
              <a:rPr lang="fr-FR" sz="3600" dirty="0" err="1"/>
              <a:t>Research</a:t>
            </a:r>
            <a:r>
              <a:rPr lang="fr-FR" sz="3600" dirty="0"/>
              <a:t> </a:t>
            </a:r>
            <a:r>
              <a:rPr lang="fr-FR" sz="3600" dirty="0" err="1"/>
              <a:t>strategy</a:t>
            </a:r>
            <a:r>
              <a:rPr lang="fr-FR" sz="3600" dirty="0"/>
              <a:t> and </a:t>
            </a:r>
            <a:r>
              <a:rPr lang="fr-FR" sz="3600" dirty="0" err="1"/>
              <a:t>methodology</a:t>
            </a:r>
            <a:endParaRPr lang="fr-FR" sz="3600" dirty="0"/>
          </a:p>
        </p:txBody>
      </p:sp>
      <p:pic>
        <p:nvPicPr>
          <p:cNvPr id="7" name="Picture 6">
            <a:extLst>
              <a:ext uri="{FF2B5EF4-FFF2-40B4-BE49-F238E27FC236}">
                <a16:creationId xmlns:a16="http://schemas.microsoft.com/office/drawing/2014/main" id="{AE8EB799-2271-D945-8241-43414A3C879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76983" y="1079502"/>
            <a:ext cx="4679774" cy="5930898"/>
          </a:xfrm>
          <a:prstGeom prst="rect">
            <a:avLst/>
          </a:prstGeom>
        </p:spPr>
      </p:pic>
    </p:spTree>
    <p:extLst>
      <p:ext uri="{BB962C8B-B14F-4D97-AF65-F5344CB8AC3E}">
        <p14:creationId xmlns:p14="http://schemas.microsoft.com/office/powerpoint/2010/main" val="41898063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AF2816-4D5E-FC42-A0A6-675D4342D1F3}"/>
              </a:ext>
            </a:extLst>
          </p:cNvPr>
          <p:cNvSpPr>
            <a:spLocks noGrp="1"/>
          </p:cNvSpPr>
          <p:nvPr>
            <p:ph type="title"/>
          </p:nvPr>
        </p:nvSpPr>
        <p:spPr>
          <a:xfrm>
            <a:off x="586410" y="117072"/>
            <a:ext cx="9823682" cy="748245"/>
          </a:xfrm>
        </p:spPr>
        <p:txBody>
          <a:bodyPr>
            <a:noAutofit/>
          </a:bodyPr>
          <a:lstStyle/>
          <a:p>
            <a:r>
              <a:rPr lang="fr-FR" sz="3600" dirty="0"/>
              <a:t>1. </a:t>
            </a:r>
            <a:r>
              <a:rPr lang="fr-FR" sz="3600" dirty="0" err="1"/>
              <a:t>Research</a:t>
            </a:r>
            <a:r>
              <a:rPr lang="fr-FR" sz="3600" dirty="0"/>
              <a:t> </a:t>
            </a:r>
            <a:r>
              <a:rPr lang="fr-FR" sz="3600" dirty="0" err="1"/>
              <a:t>strategy</a:t>
            </a:r>
            <a:r>
              <a:rPr lang="fr-FR" sz="3600" dirty="0"/>
              <a:t> and </a:t>
            </a:r>
            <a:r>
              <a:rPr lang="fr-FR" sz="3600" dirty="0" err="1"/>
              <a:t>methodology</a:t>
            </a:r>
            <a:endParaRPr lang="fr-FR" sz="3600" dirty="0"/>
          </a:p>
        </p:txBody>
      </p:sp>
      <p:pic>
        <p:nvPicPr>
          <p:cNvPr id="6" name="Picture 5">
            <a:extLst>
              <a:ext uri="{FF2B5EF4-FFF2-40B4-BE49-F238E27FC236}">
                <a16:creationId xmlns:a16="http://schemas.microsoft.com/office/drawing/2014/main" id="{ED4F87AD-6F40-3A4B-92FA-AD2E67B919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17025" y="927102"/>
            <a:ext cx="4674975" cy="5992683"/>
          </a:xfrm>
          <a:prstGeom prst="rect">
            <a:avLst/>
          </a:prstGeom>
        </p:spPr>
      </p:pic>
      <p:sp>
        <p:nvSpPr>
          <p:cNvPr id="7" name="Title 1">
            <a:extLst>
              <a:ext uri="{FF2B5EF4-FFF2-40B4-BE49-F238E27FC236}">
                <a16:creationId xmlns:a16="http://schemas.microsoft.com/office/drawing/2014/main" id="{B3ACC43F-F1EA-4C46-8F55-BF73E0D331C1}"/>
              </a:ext>
            </a:extLst>
          </p:cNvPr>
          <p:cNvSpPr txBox="1">
            <a:spLocks/>
          </p:cNvSpPr>
          <p:nvPr/>
        </p:nvSpPr>
        <p:spPr>
          <a:xfrm>
            <a:off x="586410" y="1421049"/>
            <a:ext cx="6446107" cy="166939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baseline="0">
                <a:solidFill>
                  <a:schemeClr val="bg1"/>
                </a:solidFill>
                <a:latin typeface="Calibri" panose="020F0502020204030204" pitchFamily="34" charset="0"/>
                <a:ea typeface="+mj-ea"/>
                <a:cs typeface="Calibri" panose="020F0502020204030204" pitchFamily="34" charset="0"/>
              </a:defRPr>
            </a:lvl1pPr>
          </a:lstStyle>
          <a:p>
            <a:pPr>
              <a:lnSpc>
                <a:spcPct val="100000"/>
              </a:lnSpc>
            </a:pPr>
            <a:r>
              <a:rPr lang="es-ES_tradnl" dirty="0">
                <a:solidFill>
                  <a:schemeClr val="accent1"/>
                </a:solidFill>
              </a:rPr>
              <a:t>CAN WE TELL ONE OF THE TWO EXAMPLES IS BETTER?</a:t>
            </a:r>
          </a:p>
          <a:p>
            <a:pPr>
              <a:lnSpc>
                <a:spcPct val="100000"/>
              </a:lnSpc>
            </a:pPr>
            <a:endParaRPr lang="es-ES_tradnl" dirty="0">
              <a:solidFill>
                <a:schemeClr val="accent1"/>
              </a:solidFill>
            </a:endParaRPr>
          </a:p>
        </p:txBody>
      </p:sp>
      <p:sp>
        <p:nvSpPr>
          <p:cNvPr id="9" name="Subtitle 2">
            <a:extLst>
              <a:ext uri="{FF2B5EF4-FFF2-40B4-BE49-F238E27FC236}">
                <a16:creationId xmlns:a16="http://schemas.microsoft.com/office/drawing/2014/main" id="{80539730-8C84-6441-8E3B-D4286BAF0B2F}"/>
              </a:ext>
            </a:extLst>
          </p:cNvPr>
          <p:cNvSpPr txBox="1">
            <a:spLocks/>
          </p:cNvSpPr>
          <p:nvPr/>
        </p:nvSpPr>
        <p:spPr>
          <a:xfrm>
            <a:off x="560173" y="3429000"/>
            <a:ext cx="6297827" cy="218806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Clr>
                <a:schemeClr val="accent5"/>
              </a:buClr>
              <a:buFont typeface="Wingdings" pitchFamily="2" charset="2"/>
              <a:buNone/>
              <a:defRPr sz="3600" kern="1200" baseline="0">
                <a:solidFill>
                  <a:schemeClr val="tx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Clr>
                <a:schemeClr val="accent5"/>
              </a:buClr>
              <a:buFont typeface="Wingdings" pitchFamily="2" charset="2"/>
              <a:buNone/>
              <a:defRPr sz="2000" kern="1200" baseline="0">
                <a:solidFill>
                  <a:schemeClr val="tx1"/>
                </a:solidFill>
                <a:latin typeface="+mj-lt"/>
                <a:ea typeface="+mn-ea"/>
                <a:cs typeface="+mn-cs"/>
              </a:defRPr>
            </a:lvl2pPr>
            <a:lvl3pPr marL="914400" indent="0" algn="ctr" defTabSz="914400" rtl="0" eaLnBrk="1" latinLnBrk="0" hangingPunct="1">
              <a:lnSpc>
                <a:spcPct val="90000"/>
              </a:lnSpc>
              <a:spcBef>
                <a:spcPts val="500"/>
              </a:spcBef>
              <a:buClr>
                <a:schemeClr val="accent5"/>
              </a:buClr>
              <a:buFont typeface="Wingdings" pitchFamily="2" charset="2"/>
              <a:buNone/>
              <a:defRPr sz="1800" kern="1200" baseline="0">
                <a:solidFill>
                  <a:schemeClr val="tx1"/>
                </a:solidFill>
                <a:latin typeface="+mj-lt"/>
                <a:ea typeface="+mn-ea"/>
                <a:cs typeface="+mn-cs"/>
              </a:defRPr>
            </a:lvl3pPr>
            <a:lvl4pPr marL="1371600" indent="0" algn="ctr" defTabSz="914400" rtl="0" eaLnBrk="1" latinLnBrk="0" hangingPunct="1">
              <a:lnSpc>
                <a:spcPct val="90000"/>
              </a:lnSpc>
              <a:spcBef>
                <a:spcPts val="500"/>
              </a:spcBef>
              <a:buClr>
                <a:schemeClr val="accent5"/>
              </a:buClr>
              <a:buFont typeface="Wingdings" pitchFamily="2" charset="2"/>
              <a:buNone/>
              <a:defRPr sz="1600" kern="1200" baseline="0">
                <a:solidFill>
                  <a:schemeClr val="tx1"/>
                </a:solidFill>
                <a:latin typeface="+mj-lt"/>
                <a:ea typeface="+mn-ea"/>
                <a:cs typeface="+mn-cs"/>
              </a:defRPr>
            </a:lvl4pPr>
            <a:lvl5pPr marL="1828800" indent="0" algn="ctr" defTabSz="914400" rtl="0" eaLnBrk="1" latinLnBrk="0" hangingPunct="1">
              <a:lnSpc>
                <a:spcPct val="90000"/>
              </a:lnSpc>
              <a:spcBef>
                <a:spcPts val="500"/>
              </a:spcBef>
              <a:buClr>
                <a:schemeClr val="accent5"/>
              </a:buClr>
              <a:buFont typeface="Wingdings" pitchFamily="2" charset="2"/>
              <a:buNone/>
              <a:defRPr sz="1600" kern="1200">
                <a:solidFill>
                  <a:schemeClr val="tx1"/>
                </a:solidFill>
                <a:latin typeface="+mj-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fr-FR" sz="2800" b="1" dirty="0"/>
              <a:t>Do </a:t>
            </a:r>
            <a:r>
              <a:rPr lang="fr-FR" sz="2800" b="1" dirty="0" err="1"/>
              <a:t>we</a:t>
            </a:r>
            <a:r>
              <a:rPr lang="fr-FR" sz="2800" b="1" dirty="0"/>
              <a:t> have all the information </a:t>
            </a:r>
            <a:r>
              <a:rPr lang="fr-FR" sz="2800" b="1" dirty="0" err="1"/>
              <a:t>we</a:t>
            </a:r>
            <a:r>
              <a:rPr lang="fr-FR" sz="2800" b="1" dirty="0"/>
              <a:t> </a:t>
            </a:r>
            <a:r>
              <a:rPr lang="fr-FR" sz="2800" b="1" dirty="0" err="1"/>
              <a:t>need</a:t>
            </a:r>
            <a:r>
              <a:rPr lang="fr-FR" sz="2800" b="1" dirty="0"/>
              <a:t> to </a:t>
            </a:r>
            <a:r>
              <a:rPr lang="fr-FR" sz="2800" b="1" dirty="0" err="1"/>
              <a:t>judge</a:t>
            </a:r>
            <a:r>
              <a:rPr lang="fr-FR" sz="2800" b="1" dirty="0"/>
              <a:t> the </a:t>
            </a:r>
            <a:r>
              <a:rPr lang="fr-FR" sz="2800" b="1" dirty="0" err="1"/>
              <a:t>difference</a:t>
            </a:r>
            <a:r>
              <a:rPr lang="fr-FR" sz="2800" b="1" dirty="0"/>
              <a:t>?</a:t>
            </a:r>
          </a:p>
        </p:txBody>
      </p:sp>
    </p:spTree>
    <p:extLst>
      <p:ext uri="{BB962C8B-B14F-4D97-AF65-F5344CB8AC3E}">
        <p14:creationId xmlns:p14="http://schemas.microsoft.com/office/powerpoint/2010/main" val="41053378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7134371-DCFE-9A44-A086-32DD822E44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24583" y="927102"/>
            <a:ext cx="4679774" cy="5930898"/>
          </a:xfrm>
          <a:prstGeom prst="rect">
            <a:avLst/>
          </a:prstGeom>
        </p:spPr>
      </p:pic>
      <p:sp>
        <p:nvSpPr>
          <p:cNvPr id="9" name="Title 3">
            <a:extLst>
              <a:ext uri="{FF2B5EF4-FFF2-40B4-BE49-F238E27FC236}">
                <a16:creationId xmlns:a16="http://schemas.microsoft.com/office/drawing/2014/main" id="{9261FCAA-8A52-B144-A4C6-0D99090FFDF4}"/>
              </a:ext>
            </a:extLst>
          </p:cNvPr>
          <p:cNvSpPr>
            <a:spLocks noGrp="1"/>
          </p:cNvSpPr>
          <p:nvPr>
            <p:ph type="title"/>
          </p:nvPr>
        </p:nvSpPr>
        <p:spPr>
          <a:xfrm>
            <a:off x="586410" y="117072"/>
            <a:ext cx="9823682" cy="748245"/>
          </a:xfrm>
        </p:spPr>
        <p:txBody>
          <a:bodyPr>
            <a:noAutofit/>
          </a:bodyPr>
          <a:lstStyle/>
          <a:p>
            <a:r>
              <a:rPr lang="fr-FR" sz="3600" dirty="0"/>
              <a:t>1. </a:t>
            </a:r>
            <a:r>
              <a:rPr lang="fr-FR" sz="3600" dirty="0" err="1"/>
              <a:t>Research</a:t>
            </a:r>
            <a:r>
              <a:rPr lang="fr-FR" sz="3600" dirty="0"/>
              <a:t> </a:t>
            </a:r>
            <a:r>
              <a:rPr lang="fr-FR" sz="3600" dirty="0" err="1"/>
              <a:t>strategy</a:t>
            </a:r>
            <a:r>
              <a:rPr lang="fr-FR" sz="3600" dirty="0"/>
              <a:t> and </a:t>
            </a:r>
            <a:r>
              <a:rPr lang="fr-FR" sz="3600" dirty="0" err="1"/>
              <a:t>methodology</a:t>
            </a:r>
            <a:endParaRPr lang="fr-FR" sz="3600" dirty="0"/>
          </a:p>
        </p:txBody>
      </p:sp>
      <p:sp>
        <p:nvSpPr>
          <p:cNvPr id="6" name="Content Placeholder 7">
            <a:extLst>
              <a:ext uri="{FF2B5EF4-FFF2-40B4-BE49-F238E27FC236}">
                <a16:creationId xmlns:a16="http://schemas.microsoft.com/office/drawing/2014/main" id="{271D8B3F-5649-854F-B12F-5F61AE78E2A6}"/>
              </a:ext>
            </a:extLst>
          </p:cNvPr>
          <p:cNvSpPr>
            <a:spLocks noGrp="1"/>
          </p:cNvSpPr>
          <p:nvPr>
            <p:ph idx="1"/>
          </p:nvPr>
        </p:nvSpPr>
        <p:spPr>
          <a:xfrm>
            <a:off x="586409" y="2273564"/>
            <a:ext cx="6491508" cy="3185775"/>
          </a:xfrm>
        </p:spPr>
        <p:txBody>
          <a:bodyPr>
            <a:normAutofit/>
          </a:bodyPr>
          <a:lstStyle/>
          <a:p>
            <a:pPr>
              <a:lnSpc>
                <a:spcPct val="110000"/>
              </a:lnSpc>
            </a:pPr>
            <a:r>
              <a:rPr lang="fr-FR" sz="2400" dirty="0" err="1"/>
              <a:t>Allows</a:t>
            </a:r>
            <a:r>
              <a:rPr lang="fr-FR" sz="2400" dirty="0"/>
              <a:t> to </a:t>
            </a:r>
            <a:r>
              <a:rPr lang="fr-FR" sz="2400" dirty="0" err="1"/>
              <a:t>evaluate</a:t>
            </a:r>
            <a:r>
              <a:rPr lang="fr-FR" sz="2400" dirty="0"/>
              <a:t> the </a:t>
            </a:r>
            <a:r>
              <a:rPr lang="fr-FR" sz="2400" dirty="0" err="1"/>
              <a:t>quality</a:t>
            </a:r>
            <a:r>
              <a:rPr lang="fr-FR" sz="2400" dirty="0"/>
              <a:t> of the </a:t>
            </a:r>
            <a:r>
              <a:rPr lang="fr-FR" sz="2400" dirty="0" err="1"/>
              <a:t>study</a:t>
            </a:r>
            <a:endParaRPr lang="fr-FR" sz="2400" dirty="0"/>
          </a:p>
          <a:p>
            <a:pPr>
              <a:lnSpc>
                <a:spcPct val="110000"/>
              </a:lnSpc>
            </a:pPr>
            <a:r>
              <a:rPr lang="fr-FR" sz="2400" dirty="0" err="1"/>
              <a:t>Explains</a:t>
            </a:r>
            <a:r>
              <a:rPr lang="fr-FR" sz="2400" dirty="0"/>
              <a:t> </a:t>
            </a:r>
            <a:r>
              <a:rPr lang="fr-FR" sz="2400" dirty="0" err="1"/>
              <a:t>why</a:t>
            </a:r>
            <a:r>
              <a:rPr lang="fr-FR" sz="2400" dirty="0"/>
              <a:t> the data are </a:t>
            </a:r>
            <a:r>
              <a:rPr lang="fr-FR" sz="2400" dirty="0" err="1"/>
              <a:t>credible</a:t>
            </a:r>
            <a:endParaRPr lang="fr-FR" sz="2400" dirty="0"/>
          </a:p>
          <a:p>
            <a:pPr>
              <a:lnSpc>
                <a:spcPct val="110000"/>
              </a:lnSpc>
            </a:pPr>
            <a:r>
              <a:rPr lang="fr-FR" sz="2400" dirty="0" err="1"/>
              <a:t>Explains</a:t>
            </a:r>
            <a:r>
              <a:rPr lang="fr-FR" sz="2400" dirty="0"/>
              <a:t> how the </a:t>
            </a:r>
            <a:r>
              <a:rPr lang="fr-FR" sz="2400" dirty="0" err="1"/>
              <a:t>results</a:t>
            </a:r>
            <a:r>
              <a:rPr lang="fr-FR" sz="2400" dirty="0"/>
              <a:t> have been </a:t>
            </a:r>
            <a:r>
              <a:rPr lang="fr-FR" sz="2400" dirty="0" err="1"/>
              <a:t>achieved</a:t>
            </a:r>
            <a:r>
              <a:rPr lang="fr-FR" sz="2400" dirty="0"/>
              <a:t> (if </a:t>
            </a:r>
            <a:r>
              <a:rPr lang="fr-FR" sz="2400" dirty="0" err="1"/>
              <a:t>someone</a:t>
            </a:r>
            <a:r>
              <a:rPr lang="fr-FR" sz="2400" dirty="0"/>
              <a:t> </a:t>
            </a:r>
            <a:r>
              <a:rPr lang="fr-FR" sz="2400" dirty="0" err="1"/>
              <a:t>wants</a:t>
            </a:r>
            <a:r>
              <a:rPr lang="fr-FR" sz="2400" dirty="0"/>
              <a:t> to use the </a:t>
            </a:r>
            <a:r>
              <a:rPr lang="fr-FR" sz="2400" dirty="0" err="1"/>
              <a:t>same</a:t>
            </a:r>
            <a:r>
              <a:rPr lang="fr-FR" sz="2400" dirty="0"/>
              <a:t> </a:t>
            </a:r>
            <a:r>
              <a:rPr lang="fr-FR" sz="2400" dirty="0" err="1"/>
              <a:t>methodology</a:t>
            </a:r>
            <a:r>
              <a:rPr lang="fr-FR" sz="2400" dirty="0"/>
              <a:t>)</a:t>
            </a:r>
          </a:p>
          <a:p>
            <a:pPr>
              <a:lnSpc>
                <a:spcPct val="110000"/>
              </a:lnSpc>
            </a:pPr>
            <a:r>
              <a:rPr lang="fr-FR" sz="2400" dirty="0" err="1"/>
              <a:t>Explains</a:t>
            </a:r>
            <a:r>
              <a:rPr lang="fr-FR" sz="2400" dirty="0"/>
              <a:t> the limitations</a:t>
            </a:r>
          </a:p>
          <a:p>
            <a:pPr>
              <a:lnSpc>
                <a:spcPct val="110000"/>
              </a:lnSpc>
            </a:pPr>
            <a:r>
              <a:rPr lang="fr-FR" sz="2400" dirty="0" err="1"/>
              <a:t>Allows</a:t>
            </a:r>
            <a:r>
              <a:rPr lang="fr-FR" sz="2400" dirty="0"/>
              <a:t> </a:t>
            </a:r>
            <a:r>
              <a:rPr lang="fr-FR" sz="2400" dirty="0" err="1"/>
              <a:t>you</a:t>
            </a:r>
            <a:r>
              <a:rPr lang="fr-FR" sz="2400" dirty="0"/>
              <a:t> to </a:t>
            </a:r>
            <a:r>
              <a:rPr lang="fr-FR" sz="2400" dirty="0" err="1"/>
              <a:t>share</a:t>
            </a:r>
            <a:r>
              <a:rPr lang="fr-FR" sz="2400" dirty="0"/>
              <a:t> and compare data</a:t>
            </a:r>
          </a:p>
        </p:txBody>
      </p:sp>
      <p:sp>
        <p:nvSpPr>
          <p:cNvPr id="7" name="Content Placeholder 9">
            <a:extLst>
              <a:ext uri="{FF2B5EF4-FFF2-40B4-BE49-F238E27FC236}">
                <a16:creationId xmlns:a16="http://schemas.microsoft.com/office/drawing/2014/main" id="{4A1D6131-B203-F849-A48F-FE8B3D57930C}"/>
              </a:ext>
            </a:extLst>
          </p:cNvPr>
          <p:cNvSpPr>
            <a:spLocks noGrp="1"/>
          </p:cNvSpPr>
          <p:nvPr>
            <p:ph sz="quarter" idx="16"/>
          </p:nvPr>
        </p:nvSpPr>
        <p:spPr>
          <a:xfrm>
            <a:off x="378585" y="1183466"/>
            <a:ext cx="6624619" cy="1101673"/>
          </a:xfrm>
        </p:spPr>
        <p:txBody>
          <a:bodyPr/>
          <a:lstStyle/>
          <a:p>
            <a:r>
              <a:rPr lang="fr-FR" sz="3200" b="1" dirty="0">
                <a:solidFill>
                  <a:schemeClr val="accent1"/>
                </a:solidFill>
              </a:rPr>
              <a:t>	A METHODOLOGY DOCUMENT IS CRUCIAL:</a:t>
            </a:r>
          </a:p>
        </p:txBody>
      </p:sp>
      <p:sp>
        <p:nvSpPr>
          <p:cNvPr id="11" name="Rounded Rectangle 10">
            <a:extLst>
              <a:ext uri="{FF2B5EF4-FFF2-40B4-BE49-F238E27FC236}">
                <a16:creationId xmlns:a16="http://schemas.microsoft.com/office/drawing/2014/main" id="{9797FED9-DBC0-004F-8C27-9F5B1B4ED1E2}"/>
              </a:ext>
            </a:extLst>
          </p:cNvPr>
          <p:cNvSpPr/>
          <p:nvPr/>
        </p:nvSpPr>
        <p:spPr>
          <a:xfrm>
            <a:off x="1159875" y="5642749"/>
            <a:ext cx="5062038" cy="97851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b="1" dirty="0">
                <a:solidFill>
                  <a:schemeClr val="bg1"/>
                </a:solidFill>
              </a:rPr>
              <a:t>A RESEARCH WITHOUT A METHODOLOGY IS JUST AN OPINION</a:t>
            </a:r>
          </a:p>
        </p:txBody>
      </p:sp>
    </p:spTree>
    <p:extLst>
      <p:ext uri="{BB962C8B-B14F-4D97-AF65-F5344CB8AC3E}">
        <p14:creationId xmlns:p14="http://schemas.microsoft.com/office/powerpoint/2010/main" val="3891097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FB1CAE42-0F2C-954E-84F4-A4A068C47EE3}"/>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p:blipFill>
        <p:spPr>
          <a:xfrm>
            <a:off x="5416" y="3045"/>
            <a:ext cx="12181166" cy="6851905"/>
          </a:xfrm>
        </p:spPr>
      </p:pic>
      <p:sp>
        <p:nvSpPr>
          <p:cNvPr id="3" name="Title 2">
            <a:extLst>
              <a:ext uri="{FF2B5EF4-FFF2-40B4-BE49-F238E27FC236}">
                <a16:creationId xmlns:a16="http://schemas.microsoft.com/office/drawing/2014/main" id="{60186F24-0C18-7143-84B6-6A27EF649843}"/>
              </a:ext>
            </a:extLst>
          </p:cNvPr>
          <p:cNvSpPr>
            <a:spLocks noGrp="1"/>
          </p:cNvSpPr>
          <p:nvPr>
            <p:ph type="ctrTitle"/>
          </p:nvPr>
        </p:nvSpPr>
        <p:spPr>
          <a:xfrm>
            <a:off x="353260" y="2705100"/>
            <a:ext cx="9070141" cy="1460500"/>
          </a:xfrm>
        </p:spPr>
        <p:txBody>
          <a:bodyPr>
            <a:noAutofit/>
          </a:bodyPr>
          <a:lstStyle/>
          <a:p>
            <a:r>
              <a:rPr lang="es-ES_tradnl" sz="3600" b="1" dirty="0">
                <a:solidFill>
                  <a:schemeClr val="bg1"/>
                </a:solidFill>
              </a:rPr>
              <a:t>2. </a:t>
            </a:r>
            <a:r>
              <a:rPr lang="es-ES_tradnl" sz="3600" b="1" dirty="0" err="1">
                <a:solidFill>
                  <a:schemeClr val="bg1"/>
                </a:solidFill>
              </a:rPr>
              <a:t>Sources</a:t>
            </a:r>
            <a:r>
              <a:rPr lang="es-ES_tradnl" sz="3600" b="1" dirty="0">
                <a:solidFill>
                  <a:schemeClr val="bg1"/>
                </a:solidFill>
              </a:rPr>
              <a:t> and </a:t>
            </a:r>
            <a:r>
              <a:rPr lang="es-ES_tradnl" sz="3600" b="1" dirty="0" err="1">
                <a:solidFill>
                  <a:schemeClr val="bg1"/>
                </a:solidFill>
              </a:rPr>
              <a:t>sampling</a:t>
            </a:r>
            <a:r>
              <a:rPr lang="es-ES_tradnl" sz="3600" b="1" dirty="0">
                <a:solidFill>
                  <a:schemeClr val="bg1"/>
                </a:solidFill>
              </a:rPr>
              <a:t> </a:t>
            </a:r>
            <a:r>
              <a:rPr lang="es-ES_tradnl" sz="3600" b="1" dirty="0" err="1">
                <a:solidFill>
                  <a:schemeClr val="bg1"/>
                </a:solidFill>
              </a:rPr>
              <a:t>strategies</a:t>
            </a:r>
            <a:endParaRPr lang="es-ES_tradnl" sz="3600" b="1" dirty="0">
              <a:solidFill>
                <a:schemeClr val="bg1"/>
              </a:solidFill>
            </a:endParaRPr>
          </a:p>
        </p:txBody>
      </p:sp>
      <p:pic>
        <p:nvPicPr>
          <p:cNvPr id="6" name="Picture 5">
            <a:extLst>
              <a:ext uri="{FF2B5EF4-FFF2-40B4-BE49-F238E27FC236}">
                <a16:creationId xmlns:a16="http://schemas.microsoft.com/office/drawing/2014/main" id="{0AC2DF54-3163-B545-9C8C-9ED1CC39D660}"/>
              </a:ext>
            </a:extLst>
          </p:cNvPr>
          <p:cNvPicPr>
            <a:picLocks noChangeAspect="1"/>
          </p:cNvPicPr>
          <p:nvPr/>
        </p:nvPicPr>
        <p:blipFill>
          <a:blip r:embed="rId4"/>
          <a:srcRect/>
          <a:stretch/>
        </p:blipFill>
        <p:spPr>
          <a:xfrm>
            <a:off x="9970228" y="3097555"/>
            <a:ext cx="1749592" cy="662888"/>
          </a:xfrm>
          <a:prstGeom prst="rect">
            <a:avLst/>
          </a:prstGeom>
          <a:effectLst/>
        </p:spPr>
      </p:pic>
    </p:spTree>
    <p:extLst>
      <p:ext uri="{BB962C8B-B14F-4D97-AF65-F5344CB8AC3E}">
        <p14:creationId xmlns:p14="http://schemas.microsoft.com/office/powerpoint/2010/main" val="26501047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97A159-ABEE-4345-9FE4-2163601E178A}"/>
              </a:ext>
            </a:extLst>
          </p:cNvPr>
          <p:cNvSpPr>
            <a:spLocks noGrp="1"/>
          </p:cNvSpPr>
          <p:nvPr>
            <p:ph idx="1"/>
          </p:nvPr>
        </p:nvSpPr>
        <p:spPr>
          <a:xfrm>
            <a:off x="906420" y="3296535"/>
            <a:ext cx="3964331" cy="2447775"/>
          </a:xfrm>
        </p:spPr>
        <p:txBody>
          <a:bodyPr anchor="t">
            <a:normAutofit lnSpcReduction="10000"/>
          </a:bodyPr>
          <a:lstStyle/>
          <a:p>
            <a:pPr marL="0" indent="0" algn="ctr">
              <a:lnSpc>
                <a:spcPct val="100000"/>
              </a:lnSpc>
              <a:buNone/>
            </a:pPr>
            <a:r>
              <a:rPr lang="es-ES_tradnl" sz="2800" b="1" dirty="0"/>
              <a:t>FROM WHOM, WHAT, OR WHERE </a:t>
            </a:r>
            <a:r>
              <a:rPr lang="es-ES_tradnl" sz="2800" dirty="0"/>
              <a:t>do I </a:t>
            </a:r>
            <a:r>
              <a:rPr lang="es-ES_tradnl" sz="2800" dirty="0" err="1"/>
              <a:t>collect</a:t>
            </a:r>
            <a:r>
              <a:rPr lang="es-ES_tradnl" sz="2800" dirty="0"/>
              <a:t> </a:t>
            </a:r>
            <a:r>
              <a:rPr lang="es-ES_tradnl" sz="2800" dirty="0" err="1"/>
              <a:t>information</a:t>
            </a:r>
            <a:r>
              <a:rPr lang="es-ES_tradnl" sz="2800" dirty="0"/>
              <a:t>?</a:t>
            </a:r>
          </a:p>
          <a:p>
            <a:pPr marL="0" indent="0" algn="ctr">
              <a:lnSpc>
                <a:spcPct val="100000"/>
              </a:lnSpc>
              <a:buNone/>
            </a:pPr>
            <a:endParaRPr lang="es-ES_tradnl" sz="2800" b="1" dirty="0"/>
          </a:p>
          <a:p>
            <a:pPr marL="0" indent="0" algn="ctr">
              <a:lnSpc>
                <a:spcPct val="100000"/>
              </a:lnSpc>
              <a:buNone/>
            </a:pPr>
            <a:r>
              <a:rPr lang="es-ES_tradnl" sz="2800" b="1" dirty="0" err="1"/>
              <a:t>Who</a:t>
            </a:r>
            <a:r>
              <a:rPr lang="es-ES_tradnl" sz="2800" b="1" dirty="0"/>
              <a:t> </a:t>
            </a:r>
            <a:r>
              <a:rPr lang="es-ES_tradnl" sz="2800" dirty="0" err="1"/>
              <a:t>should</a:t>
            </a:r>
            <a:r>
              <a:rPr lang="es-ES_tradnl" sz="2800" dirty="0"/>
              <a:t> I </a:t>
            </a:r>
            <a:r>
              <a:rPr lang="es-ES_tradnl" sz="2800" dirty="0" err="1"/>
              <a:t>ask</a:t>
            </a:r>
            <a:r>
              <a:rPr lang="es-ES_tradnl" sz="2800" dirty="0"/>
              <a:t>?</a:t>
            </a:r>
          </a:p>
        </p:txBody>
      </p:sp>
      <p:sp>
        <p:nvSpPr>
          <p:cNvPr id="3" name="Title 2">
            <a:extLst>
              <a:ext uri="{FF2B5EF4-FFF2-40B4-BE49-F238E27FC236}">
                <a16:creationId xmlns:a16="http://schemas.microsoft.com/office/drawing/2014/main" id="{91B18BB6-BD0A-424E-AB21-28C1E71F00A9}"/>
              </a:ext>
            </a:extLst>
          </p:cNvPr>
          <p:cNvSpPr>
            <a:spLocks noGrp="1"/>
          </p:cNvSpPr>
          <p:nvPr>
            <p:ph type="title"/>
          </p:nvPr>
        </p:nvSpPr>
        <p:spPr/>
        <p:txBody>
          <a:bodyPr>
            <a:normAutofit/>
          </a:bodyPr>
          <a:lstStyle/>
          <a:p>
            <a:r>
              <a:rPr lang="es-ES_tradnl" sz="3600" dirty="0"/>
              <a:t>2. </a:t>
            </a:r>
            <a:r>
              <a:rPr lang="es-ES_tradnl" sz="3600" dirty="0" err="1"/>
              <a:t>Sources</a:t>
            </a:r>
            <a:r>
              <a:rPr lang="es-ES_tradnl" sz="3600" dirty="0"/>
              <a:t> and </a:t>
            </a:r>
            <a:r>
              <a:rPr lang="es-ES_tradnl" sz="3600" dirty="0" err="1"/>
              <a:t>sampling</a:t>
            </a:r>
            <a:r>
              <a:rPr lang="es-ES_tradnl" sz="3600" dirty="0"/>
              <a:t> </a:t>
            </a:r>
            <a:r>
              <a:rPr lang="es-ES_tradnl" sz="3600" dirty="0" err="1"/>
              <a:t>strategies</a:t>
            </a:r>
            <a:endParaRPr lang="es-ES_tradnl" sz="3600" dirty="0"/>
          </a:p>
        </p:txBody>
      </p:sp>
      <p:sp>
        <p:nvSpPr>
          <p:cNvPr id="6" name="TextBox 5">
            <a:extLst>
              <a:ext uri="{FF2B5EF4-FFF2-40B4-BE49-F238E27FC236}">
                <a16:creationId xmlns:a16="http://schemas.microsoft.com/office/drawing/2014/main" id="{5E8291F4-B6F5-7543-9886-B4E8FD1B8244}"/>
              </a:ext>
            </a:extLst>
          </p:cNvPr>
          <p:cNvSpPr txBox="1"/>
          <p:nvPr/>
        </p:nvSpPr>
        <p:spPr>
          <a:xfrm>
            <a:off x="6930887" y="-757411"/>
            <a:ext cx="0" cy="0"/>
          </a:xfrm>
          <a:prstGeom prst="rect">
            <a:avLst/>
          </a:prstGeom>
        </p:spPr>
        <p:txBody>
          <a:bodyPr vert="horz" wrap="none" lIns="91440" tIns="45720" rIns="91440" bIns="45720" rtlCol="0">
            <a:normAutofit fontScale="25000" lnSpcReduction="20000"/>
          </a:bodyPr>
          <a:lstStyle/>
          <a:p>
            <a:pPr algn="l"/>
            <a:endParaRPr lang="es-ES_tradnl" sz="3800" b="0" i="0">
              <a:solidFill>
                <a:schemeClr val="accent5"/>
              </a:solidFill>
              <a:latin typeface="Gill Sans Nova" panose="020B0602020104020203" pitchFamily="34" charset="0"/>
            </a:endParaRPr>
          </a:p>
        </p:txBody>
      </p:sp>
      <p:sp>
        <p:nvSpPr>
          <p:cNvPr id="7" name="TextBox 6">
            <a:extLst>
              <a:ext uri="{FF2B5EF4-FFF2-40B4-BE49-F238E27FC236}">
                <a16:creationId xmlns:a16="http://schemas.microsoft.com/office/drawing/2014/main" id="{4362F25B-B9D2-1949-AE72-BCD3DD0A8761}"/>
              </a:ext>
            </a:extLst>
          </p:cNvPr>
          <p:cNvSpPr txBox="1"/>
          <p:nvPr/>
        </p:nvSpPr>
        <p:spPr>
          <a:xfrm>
            <a:off x="4015409" y="2317093"/>
            <a:ext cx="0" cy="0"/>
          </a:xfrm>
          <a:prstGeom prst="rect">
            <a:avLst/>
          </a:prstGeom>
        </p:spPr>
        <p:txBody>
          <a:bodyPr vert="horz" wrap="none" lIns="91440" tIns="45720" rIns="91440" bIns="45720" rtlCol="0">
            <a:normAutofit fontScale="25000" lnSpcReduction="20000"/>
          </a:bodyPr>
          <a:lstStyle/>
          <a:p>
            <a:pPr algn="l"/>
            <a:endParaRPr lang="es-ES_tradnl" sz="3800" b="0" i="0">
              <a:solidFill>
                <a:schemeClr val="accent5"/>
              </a:solidFill>
              <a:latin typeface="Gill Sans Nova" panose="020B0602020104020203" pitchFamily="34" charset="0"/>
            </a:endParaRPr>
          </a:p>
        </p:txBody>
      </p:sp>
      <p:grpSp>
        <p:nvGrpSpPr>
          <p:cNvPr id="23" name="Group 22">
            <a:extLst>
              <a:ext uri="{FF2B5EF4-FFF2-40B4-BE49-F238E27FC236}">
                <a16:creationId xmlns:a16="http://schemas.microsoft.com/office/drawing/2014/main" id="{CE8882BE-4985-3842-8B87-0B6D4870AA44}"/>
              </a:ext>
            </a:extLst>
          </p:cNvPr>
          <p:cNvGrpSpPr/>
          <p:nvPr/>
        </p:nvGrpSpPr>
        <p:grpSpPr>
          <a:xfrm>
            <a:off x="5450137" y="1400708"/>
            <a:ext cx="1280538" cy="1280538"/>
            <a:chOff x="4717892" y="2163645"/>
            <a:chExt cx="2832413" cy="2832413"/>
          </a:xfrm>
        </p:grpSpPr>
        <p:sp>
          <p:nvSpPr>
            <p:cNvPr id="5" name="Rounded Rectangle 4">
              <a:extLst>
                <a:ext uri="{FF2B5EF4-FFF2-40B4-BE49-F238E27FC236}">
                  <a16:creationId xmlns:a16="http://schemas.microsoft.com/office/drawing/2014/main" id="{4B0E7A64-1FB9-4A4B-9139-167DDC31EBD1}"/>
                </a:ext>
              </a:extLst>
            </p:cNvPr>
            <p:cNvSpPr/>
            <p:nvPr/>
          </p:nvSpPr>
          <p:spPr>
            <a:xfrm>
              <a:off x="4944514" y="2985165"/>
              <a:ext cx="2335746" cy="393963"/>
            </a:xfrm>
            <a:prstGeom prst="roundRect">
              <a:avLst>
                <a:gd name="adj" fmla="val 50000"/>
              </a:avLst>
            </a:prstGeom>
            <a:solidFill>
              <a:srgbClr val="FF7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1" name="Rounded Rectangle 10">
              <a:extLst>
                <a:ext uri="{FF2B5EF4-FFF2-40B4-BE49-F238E27FC236}">
                  <a16:creationId xmlns:a16="http://schemas.microsoft.com/office/drawing/2014/main" id="{596A128E-D23A-FF47-941B-F210C95347A3}"/>
                </a:ext>
              </a:extLst>
            </p:cNvPr>
            <p:cNvSpPr/>
            <p:nvPr/>
          </p:nvSpPr>
          <p:spPr>
            <a:xfrm>
              <a:off x="4717892" y="2992233"/>
              <a:ext cx="2832413" cy="393963"/>
            </a:xfrm>
            <a:prstGeom prst="roundRect">
              <a:avLst>
                <a:gd name="adj" fmla="val 50000"/>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3" name="Rounded Rectangle 12">
              <a:extLst>
                <a:ext uri="{FF2B5EF4-FFF2-40B4-BE49-F238E27FC236}">
                  <a16:creationId xmlns:a16="http://schemas.microsoft.com/office/drawing/2014/main" id="{7DE84518-E31C-8049-9989-F33B6495F6DD}"/>
                </a:ext>
              </a:extLst>
            </p:cNvPr>
            <p:cNvSpPr/>
            <p:nvPr/>
          </p:nvSpPr>
          <p:spPr>
            <a:xfrm>
              <a:off x="4944514" y="3745510"/>
              <a:ext cx="2335746" cy="393963"/>
            </a:xfrm>
            <a:prstGeom prst="roundRect">
              <a:avLst>
                <a:gd name="adj" fmla="val 50000"/>
              </a:avLst>
            </a:prstGeom>
            <a:solidFill>
              <a:srgbClr val="FF7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4" name="Rounded Rectangle 13">
              <a:extLst>
                <a:ext uri="{FF2B5EF4-FFF2-40B4-BE49-F238E27FC236}">
                  <a16:creationId xmlns:a16="http://schemas.microsoft.com/office/drawing/2014/main" id="{50653FD5-1F16-0640-9079-0FEE98600E9C}"/>
                </a:ext>
              </a:extLst>
            </p:cNvPr>
            <p:cNvSpPr/>
            <p:nvPr/>
          </p:nvSpPr>
          <p:spPr>
            <a:xfrm>
              <a:off x="4717892" y="3752578"/>
              <a:ext cx="2832413" cy="393963"/>
            </a:xfrm>
            <a:prstGeom prst="roundRect">
              <a:avLst>
                <a:gd name="adj" fmla="val 50000"/>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1" name="Rounded Rectangle 20">
              <a:extLst>
                <a:ext uri="{FF2B5EF4-FFF2-40B4-BE49-F238E27FC236}">
                  <a16:creationId xmlns:a16="http://schemas.microsoft.com/office/drawing/2014/main" id="{A17EBB63-17F7-2849-BAD5-C09649B13335}"/>
                </a:ext>
              </a:extLst>
            </p:cNvPr>
            <p:cNvSpPr/>
            <p:nvPr/>
          </p:nvSpPr>
          <p:spPr>
            <a:xfrm rot="18000000">
              <a:off x="4901554" y="3398139"/>
              <a:ext cx="2335746" cy="393963"/>
            </a:xfrm>
            <a:prstGeom prst="roundRect">
              <a:avLst>
                <a:gd name="adj" fmla="val 50000"/>
              </a:avLst>
            </a:prstGeom>
            <a:solidFill>
              <a:srgbClr val="FF7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2" name="Rounded Rectangle 21">
              <a:extLst>
                <a:ext uri="{FF2B5EF4-FFF2-40B4-BE49-F238E27FC236}">
                  <a16:creationId xmlns:a16="http://schemas.microsoft.com/office/drawing/2014/main" id="{83F61F09-3695-3940-B130-0F9D810BA6E4}"/>
                </a:ext>
              </a:extLst>
            </p:cNvPr>
            <p:cNvSpPr/>
            <p:nvPr/>
          </p:nvSpPr>
          <p:spPr>
            <a:xfrm rot="18000000">
              <a:off x="4670197" y="3382870"/>
              <a:ext cx="2832413" cy="393963"/>
            </a:xfrm>
            <a:prstGeom prst="roundRect">
              <a:avLst>
                <a:gd name="adj" fmla="val 50000"/>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sp>
        <p:nvSpPr>
          <p:cNvPr id="52" name="Rectangle 51">
            <a:extLst>
              <a:ext uri="{FF2B5EF4-FFF2-40B4-BE49-F238E27FC236}">
                <a16:creationId xmlns:a16="http://schemas.microsoft.com/office/drawing/2014/main" id="{77512D5E-FB15-8F42-A1A3-906B3CEBE52A}"/>
              </a:ext>
            </a:extLst>
          </p:cNvPr>
          <p:cNvSpPr/>
          <p:nvPr/>
        </p:nvSpPr>
        <p:spPr>
          <a:xfrm>
            <a:off x="755950" y="1654294"/>
            <a:ext cx="4255556" cy="830997"/>
          </a:xfrm>
          <a:prstGeom prst="rect">
            <a:avLst/>
          </a:prstGeom>
        </p:spPr>
        <p:txBody>
          <a:bodyPr wrap="square">
            <a:spAutoFit/>
          </a:bodyPr>
          <a:lstStyle/>
          <a:p>
            <a:pPr algn="ctr"/>
            <a:r>
              <a:rPr lang="es-ES_tradnl" sz="4800" b="1" dirty="0">
                <a:solidFill>
                  <a:schemeClr val="accent5"/>
                </a:solidFill>
                <a:latin typeface="Calibri" panose="020F0502020204030204" pitchFamily="34" charset="0"/>
                <a:cs typeface="Calibri" panose="020F0502020204030204" pitchFamily="34" charset="0"/>
              </a:rPr>
              <a:t>SOURCE</a:t>
            </a:r>
          </a:p>
        </p:txBody>
      </p:sp>
      <p:sp>
        <p:nvSpPr>
          <p:cNvPr id="53" name="Rectangle 52">
            <a:extLst>
              <a:ext uri="{FF2B5EF4-FFF2-40B4-BE49-F238E27FC236}">
                <a16:creationId xmlns:a16="http://schemas.microsoft.com/office/drawing/2014/main" id="{7937B870-8328-374E-B770-0E7C53E7EDE7}"/>
              </a:ext>
            </a:extLst>
          </p:cNvPr>
          <p:cNvSpPr/>
          <p:nvPr/>
        </p:nvSpPr>
        <p:spPr>
          <a:xfrm>
            <a:off x="7390753" y="1654294"/>
            <a:ext cx="4326347" cy="830997"/>
          </a:xfrm>
          <a:prstGeom prst="rect">
            <a:avLst/>
          </a:prstGeom>
        </p:spPr>
        <p:txBody>
          <a:bodyPr wrap="square">
            <a:spAutoFit/>
          </a:bodyPr>
          <a:lstStyle/>
          <a:p>
            <a:pPr algn="ctr"/>
            <a:r>
              <a:rPr lang="es-ES_tradnl" sz="4800" b="1" dirty="0">
                <a:solidFill>
                  <a:schemeClr val="accent3"/>
                </a:solidFill>
                <a:latin typeface="Calibri" panose="020F0502020204030204" pitchFamily="34" charset="0"/>
                <a:cs typeface="Calibri" panose="020F0502020204030204" pitchFamily="34" charset="0"/>
              </a:rPr>
              <a:t>METHOD</a:t>
            </a:r>
          </a:p>
        </p:txBody>
      </p:sp>
      <p:sp>
        <p:nvSpPr>
          <p:cNvPr id="18" name="Content Placeholder 1">
            <a:extLst>
              <a:ext uri="{FF2B5EF4-FFF2-40B4-BE49-F238E27FC236}">
                <a16:creationId xmlns:a16="http://schemas.microsoft.com/office/drawing/2014/main" id="{6F5B80FA-F48C-E641-AF4A-130C3D78E405}"/>
              </a:ext>
            </a:extLst>
          </p:cNvPr>
          <p:cNvSpPr txBox="1">
            <a:spLocks/>
          </p:cNvSpPr>
          <p:nvPr/>
        </p:nvSpPr>
        <p:spPr>
          <a:xfrm>
            <a:off x="7571760" y="3296535"/>
            <a:ext cx="3964331" cy="24477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accent5"/>
              </a:buClr>
              <a:buFont typeface="Wingdings" pitchFamily="2" charset="2"/>
              <a:buChar char="§"/>
              <a:defRPr sz="3000" kern="1200" baseline="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chemeClr val="accent5"/>
              </a:buClr>
              <a:buFont typeface="Wingdings" pitchFamily="2" charset="2"/>
              <a:buChar char="§"/>
              <a:defRPr sz="2600" kern="1200" baseline="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chemeClr val="accent5"/>
              </a:buClr>
              <a:buFont typeface="Wingdings" pitchFamily="2" charset="2"/>
              <a:buChar char="§"/>
              <a:defRPr sz="2200" kern="1200" baseline="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chemeClr val="accent5"/>
              </a:buClr>
              <a:buFont typeface="Wingdings" pitchFamily="2" charset="2"/>
              <a:buChar char="§"/>
              <a:defRPr sz="1800" kern="1200" baseline="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chemeClr val="accent5"/>
              </a:buClr>
              <a:buFont typeface="Wingdings" pitchFamily="2" charset="2"/>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Clr>
                <a:schemeClr val="accent1"/>
              </a:buClr>
              <a:buNone/>
            </a:pPr>
            <a:r>
              <a:rPr lang="es-ES_tradnl" sz="2800" b="1" dirty="0"/>
              <a:t>HOW </a:t>
            </a:r>
            <a:r>
              <a:rPr lang="es-ES_tradnl" sz="2800" dirty="0"/>
              <a:t>do I </a:t>
            </a:r>
            <a:r>
              <a:rPr lang="es-ES_tradnl" sz="2800" dirty="0" err="1"/>
              <a:t>collect</a:t>
            </a:r>
            <a:r>
              <a:rPr lang="es-ES_tradnl" sz="2800" dirty="0"/>
              <a:t> </a:t>
            </a:r>
            <a:r>
              <a:rPr lang="es-ES_tradnl" sz="2800" dirty="0" err="1"/>
              <a:t>the</a:t>
            </a:r>
            <a:r>
              <a:rPr lang="es-ES_tradnl" sz="2800" dirty="0"/>
              <a:t> </a:t>
            </a:r>
            <a:r>
              <a:rPr lang="es-ES_tradnl" sz="2800" dirty="0" err="1"/>
              <a:t>information</a:t>
            </a:r>
            <a:r>
              <a:rPr lang="es-ES_tradnl" sz="2800" dirty="0"/>
              <a:t>? </a:t>
            </a:r>
          </a:p>
          <a:p>
            <a:pPr marL="0" indent="0" algn="ctr">
              <a:lnSpc>
                <a:spcPct val="100000"/>
              </a:lnSpc>
              <a:buClr>
                <a:schemeClr val="accent1"/>
              </a:buClr>
              <a:buNone/>
            </a:pPr>
            <a:r>
              <a:rPr lang="es-ES_tradnl" sz="2800" b="1" dirty="0" err="1"/>
              <a:t>How</a:t>
            </a:r>
            <a:r>
              <a:rPr lang="es-ES_tradnl" sz="2800" b="1" dirty="0"/>
              <a:t> </a:t>
            </a:r>
            <a:r>
              <a:rPr lang="es-ES_tradnl" sz="2800" dirty="0"/>
              <a:t>do I </a:t>
            </a:r>
            <a:r>
              <a:rPr lang="es-ES_tradnl" sz="2800" dirty="0" err="1"/>
              <a:t>ask</a:t>
            </a:r>
            <a:r>
              <a:rPr lang="es-ES_tradnl" sz="2800" dirty="0"/>
              <a:t>?</a:t>
            </a:r>
          </a:p>
        </p:txBody>
      </p:sp>
    </p:spTree>
    <p:extLst>
      <p:ext uri="{BB962C8B-B14F-4D97-AF65-F5344CB8AC3E}">
        <p14:creationId xmlns:p14="http://schemas.microsoft.com/office/powerpoint/2010/main" val="30969780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7134371-DCFE-9A44-A086-32DD822E44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24583" y="927102"/>
            <a:ext cx="4679774" cy="5930898"/>
          </a:xfrm>
          <a:prstGeom prst="rect">
            <a:avLst/>
          </a:prstGeom>
        </p:spPr>
      </p:pic>
      <p:sp>
        <p:nvSpPr>
          <p:cNvPr id="9" name="Title 3">
            <a:extLst>
              <a:ext uri="{FF2B5EF4-FFF2-40B4-BE49-F238E27FC236}">
                <a16:creationId xmlns:a16="http://schemas.microsoft.com/office/drawing/2014/main" id="{9261FCAA-8A52-B144-A4C6-0D99090FFDF4}"/>
              </a:ext>
            </a:extLst>
          </p:cNvPr>
          <p:cNvSpPr>
            <a:spLocks noGrp="1"/>
          </p:cNvSpPr>
          <p:nvPr>
            <p:ph type="title"/>
          </p:nvPr>
        </p:nvSpPr>
        <p:spPr>
          <a:xfrm>
            <a:off x="586410" y="117072"/>
            <a:ext cx="9823682" cy="748245"/>
          </a:xfrm>
        </p:spPr>
        <p:txBody>
          <a:bodyPr>
            <a:noAutofit/>
          </a:bodyPr>
          <a:lstStyle/>
          <a:p>
            <a:r>
              <a:rPr lang="es-ES_tradnl" sz="3600" dirty="0"/>
              <a:t>2. </a:t>
            </a:r>
            <a:r>
              <a:rPr lang="es-ES_tradnl" sz="3600" dirty="0" err="1"/>
              <a:t>Sources</a:t>
            </a:r>
            <a:r>
              <a:rPr lang="es-ES_tradnl" sz="3600" dirty="0"/>
              <a:t> and </a:t>
            </a:r>
            <a:r>
              <a:rPr lang="es-ES_tradnl" sz="3600" dirty="0" err="1"/>
              <a:t>sampling</a:t>
            </a:r>
            <a:r>
              <a:rPr lang="es-ES_tradnl" sz="3600" dirty="0"/>
              <a:t> </a:t>
            </a:r>
            <a:r>
              <a:rPr lang="es-ES_tradnl" sz="3600" dirty="0" err="1"/>
              <a:t>strategies</a:t>
            </a:r>
            <a:endParaRPr lang="fr-FR" sz="3600" dirty="0"/>
          </a:p>
        </p:txBody>
      </p:sp>
      <p:sp>
        <p:nvSpPr>
          <p:cNvPr id="6" name="Content Placeholder 7">
            <a:extLst>
              <a:ext uri="{FF2B5EF4-FFF2-40B4-BE49-F238E27FC236}">
                <a16:creationId xmlns:a16="http://schemas.microsoft.com/office/drawing/2014/main" id="{271D8B3F-5649-854F-B12F-5F61AE78E2A6}"/>
              </a:ext>
            </a:extLst>
          </p:cNvPr>
          <p:cNvSpPr>
            <a:spLocks noGrp="1"/>
          </p:cNvSpPr>
          <p:nvPr>
            <p:ph idx="1"/>
          </p:nvPr>
        </p:nvSpPr>
        <p:spPr>
          <a:xfrm>
            <a:off x="586409" y="2025570"/>
            <a:ext cx="6491508" cy="4282633"/>
          </a:xfrm>
        </p:spPr>
        <p:txBody>
          <a:bodyPr>
            <a:normAutofit lnSpcReduction="10000"/>
          </a:bodyPr>
          <a:lstStyle/>
          <a:p>
            <a:pPr>
              <a:lnSpc>
                <a:spcPct val="110000"/>
              </a:lnSpc>
            </a:pPr>
            <a:r>
              <a:rPr lang="fr-FR" sz="2400" dirty="0" err="1"/>
              <a:t>Persons</a:t>
            </a:r>
            <a:endParaRPr lang="fr-FR" sz="2400" dirty="0"/>
          </a:p>
          <a:p>
            <a:pPr>
              <a:lnSpc>
                <a:spcPct val="110000"/>
              </a:lnSpc>
            </a:pPr>
            <a:r>
              <a:rPr lang="fr-FR" sz="2400" dirty="0" err="1"/>
              <a:t>Written</a:t>
            </a:r>
            <a:r>
              <a:rPr lang="fr-FR" sz="2400" dirty="0"/>
              <a:t> </a:t>
            </a:r>
            <a:r>
              <a:rPr lang="fr-FR" sz="2400" dirty="0" err="1"/>
              <a:t>texts</a:t>
            </a:r>
            <a:r>
              <a:rPr lang="fr-FR" sz="2400" dirty="0"/>
              <a:t> (</a:t>
            </a:r>
            <a:r>
              <a:rPr lang="fr-FR" sz="2400" dirty="0" err="1"/>
              <a:t>newspapers</a:t>
            </a:r>
            <a:r>
              <a:rPr lang="fr-FR" sz="2400" dirty="0"/>
              <a:t>, </a:t>
            </a:r>
            <a:r>
              <a:rPr lang="fr-FR" sz="2400" dirty="0" err="1"/>
              <a:t>manifestos</a:t>
            </a:r>
            <a:r>
              <a:rPr lang="fr-FR" sz="2400" dirty="0"/>
              <a:t>, </a:t>
            </a:r>
            <a:r>
              <a:rPr lang="fr-FR" sz="2400" dirty="0" err="1"/>
              <a:t>political</a:t>
            </a:r>
            <a:r>
              <a:rPr lang="fr-FR" sz="2400" dirty="0"/>
              <a:t> posters, </a:t>
            </a:r>
            <a:r>
              <a:rPr lang="fr-FR" sz="2400" dirty="0" err="1"/>
              <a:t>advertisements</a:t>
            </a:r>
            <a:r>
              <a:rPr lang="fr-FR" sz="2400" dirty="0"/>
              <a:t>, Facebook, </a:t>
            </a:r>
            <a:r>
              <a:rPr lang="fr-FR" sz="2400" dirty="0" err="1"/>
              <a:t>letters</a:t>
            </a:r>
            <a:r>
              <a:rPr lang="fr-FR" sz="2400" dirty="0"/>
              <a:t>, documents)</a:t>
            </a:r>
          </a:p>
          <a:p>
            <a:pPr>
              <a:lnSpc>
                <a:spcPct val="110000"/>
              </a:lnSpc>
            </a:pPr>
            <a:r>
              <a:rPr lang="fr-FR" sz="2400" dirty="0"/>
              <a:t>Images (photo and / or </a:t>
            </a:r>
            <a:r>
              <a:rPr lang="fr-FR" sz="2400" dirty="0" err="1"/>
              <a:t>video</a:t>
            </a:r>
            <a:r>
              <a:rPr lang="fr-FR" sz="2400" dirty="0"/>
              <a:t>)</a:t>
            </a:r>
          </a:p>
          <a:p>
            <a:pPr>
              <a:lnSpc>
                <a:spcPct val="110000"/>
              </a:lnSpc>
            </a:pPr>
            <a:r>
              <a:rPr lang="fr-FR" sz="2400" dirty="0"/>
              <a:t>Archive records</a:t>
            </a:r>
          </a:p>
          <a:p>
            <a:pPr>
              <a:lnSpc>
                <a:spcPct val="110000"/>
              </a:lnSpc>
            </a:pPr>
            <a:r>
              <a:rPr lang="fr-FR" sz="2400" dirty="0" err="1"/>
              <a:t>Artifact</a:t>
            </a:r>
            <a:r>
              <a:rPr lang="fr-FR" sz="2400" dirty="0"/>
              <a:t> or </a:t>
            </a:r>
            <a:r>
              <a:rPr lang="fr-FR" sz="2400" dirty="0" err="1"/>
              <a:t>works</a:t>
            </a:r>
            <a:r>
              <a:rPr lang="fr-FR" sz="2400" dirty="0"/>
              <a:t> of art</a:t>
            </a:r>
          </a:p>
          <a:p>
            <a:pPr>
              <a:lnSpc>
                <a:spcPct val="110000"/>
              </a:lnSpc>
            </a:pPr>
            <a:r>
              <a:rPr lang="fr-FR" sz="2400" dirty="0"/>
              <a:t>Reality / </a:t>
            </a:r>
            <a:r>
              <a:rPr lang="fr-FR" sz="2400" dirty="0" err="1"/>
              <a:t>environment</a:t>
            </a:r>
            <a:r>
              <a:rPr lang="fr-FR" sz="2400" dirty="0"/>
              <a:t> (</a:t>
            </a:r>
            <a:r>
              <a:rPr lang="fr-FR" sz="2400" dirty="0" err="1"/>
              <a:t>through</a:t>
            </a:r>
            <a:r>
              <a:rPr lang="fr-FR" sz="2400" dirty="0"/>
              <a:t> direct observation)</a:t>
            </a:r>
          </a:p>
        </p:txBody>
      </p:sp>
      <p:sp>
        <p:nvSpPr>
          <p:cNvPr id="7" name="Content Placeholder 9">
            <a:extLst>
              <a:ext uri="{FF2B5EF4-FFF2-40B4-BE49-F238E27FC236}">
                <a16:creationId xmlns:a16="http://schemas.microsoft.com/office/drawing/2014/main" id="{4A1D6131-B203-F849-A48F-FE8B3D57930C}"/>
              </a:ext>
            </a:extLst>
          </p:cNvPr>
          <p:cNvSpPr>
            <a:spLocks noGrp="1"/>
          </p:cNvSpPr>
          <p:nvPr>
            <p:ph sz="quarter" idx="16"/>
          </p:nvPr>
        </p:nvSpPr>
        <p:spPr>
          <a:xfrm>
            <a:off x="378585" y="1183467"/>
            <a:ext cx="6624619" cy="610610"/>
          </a:xfrm>
        </p:spPr>
        <p:txBody>
          <a:bodyPr/>
          <a:lstStyle/>
          <a:p>
            <a:r>
              <a:rPr lang="fr-FR" sz="3200" b="1" dirty="0">
                <a:solidFill>
                  <a:schemeClr val="accent1"/>
                </a:solidFill>
              </a:rPr>
              <a:t>EXAMPLE OF SOURCES</a:t>
            </a:r>
          </a:p>
        </p:txBody>
      </p:sp>
      <p:sp>
        <p:nvSpPr>
          <p:cNvPr id="10" name="Rounded Rectangle 9">
            <a:extLst>
              <a:ext uri="{FF2B5EF4-FFF2-40B4-BE49-F238E27FC236}">
                <a16:creationId xmlns:a16="http://schemas.microsoft.com/office/drawing/2014/main" id="{83DD3F2E-EB67-F840-A745-5466EC5A2C64}"/>
              </a:ext>
            </a:extLst>
          </p:cNvPr>
          <p:cNvSpPr/>
          <p:nvPr/>
        </p:nvSpPr>
        <p:spPr>
          <a:xfrm>
            <a:off x="609560" y="2100652"/>
            <a:ext cx="1705378" cy="364755"/>
          </a:xfrm>
          <a:prstGeom prst="roundRect">
            <a:avLst>
              <a:gd name="adj" fmla="val 6891"/>
            </a:avLst>
          </a:prstGeom>
          <a:noFill/>
          <a:ln w="254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b="1" dirty="0">
              <a:solidFill>
                <a:schemeClr val="bg1"/>
              </a:solidFill>
              <a:latin typeface="Calibri" panose="020F0502020204030204" pitchFamily="34" charset="0"/>
              <a:cs typeface="Calibri" panose="020F0502020204030204" pitchFamily="34" charset="0"/>
            </a:endParaRPr>
          </a:p>
        </p:txBody>
      </p:sp>
      <p:sp>
        <p:nvSpPr>
          <p:cNvPr id="12" name="Rounded Rectangle 11">
            <a:extLst>
              <a:ext uri="{FF2B5EF4-FFF2-40B4-BE49-F238E27FC236}">
                <a16:creationId xmlns:a16="http://schemas.microsoft.com/office/drawing/2014/main" id="{69F1E2A7-C7A3-3347-B83F-4D5D4819212E}"/>
              </a:ext>
            </a:extLst>
          </p:cNvPr>
          <p:cNvSpPr/>
          <p:nvPr/>
        </p:nvSpPr>
        <p:spPr>
          <a:xfrm>
            <a:off x="609559" y="5248966"/>
            <a:ext cx="5521166" cy="839318"/>
          </a:xfrm>
          <a:prstGeom prst="roundRect">
            <a:avLst>
              <a:gd name="adj" fmla="val 6891"/>
            </a:avLst>
          </a:prstGeom>
          <a:noFill/>
          <a:ln w="254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425138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720506-E13D-714D-9CBE-4AF324668B08}"/>
              </a:ext>
            </a:extLst>
          </p:cNvPr>
          <p:cNvSpPr>
            <a:spLocks noGrp="1"/>
          </p:cNvSpPr>
          <p:nvPr>
            <p:ph type="title"/>
          </p:nvPr>
        </p:nvSpPr>
        <p:spPr/>
        <p:txBody>
          <a:bodyPr>
            <a:normAutofit/>
          </a:bodyPr>
          <a:lstStyle/>
          <a:p>
            <a:r>
              <a:rPr lang="es-ES_tradnl" sz="3600" dirty="0"/>
              <a:t>2. </a:t>
            </a:r>
            <a:r>
              <a:rPr lang="es-ES_tradnl" sz="3600" dirty="0" err="1"/>
              <a:t>Sources</a:t>
            </a:r>
            <a:r>
              <a:rPr lang="es-ES_tradnl" sz="3600" dirty="0"/>
              <a:t> and </a:t>
            </a:r>
            <a:r>
              <a:rPr lang="es-ES_tradnl" sz="3600" dirty="0" err="1"/>
              <a:t>sampling</a:t>
            </a:r>
            <a:r>
              <a:rPr lang="es-ES_tradnl" sz="3600" dirty="0"/>
              <a:t> </a:t>
            </a:r>
            <a:r>
              <a:rPr lang="es-ES_tradnl" sz="3600" dirty="0" err="1"/>
              <a:t>strategies</a:t>
            </a:r>
            <a:endParaRPr lang="en-US" sz="3600" dirty="0"/>
          </a:p>
        </p:txBody>
      </p:sp>
      <p:pic>
        <p:nvPicPr>
          <p:cNvPr id="5" name="Picture 4">
            <a:extLst>
              <a:ext uri="{FF2B5EF4-FFF2-40B4-BE49-F238E27FC236}">
                <a16:creationId xmlns:a16="http://schemas.microsoft.com/office/drawing/2014/main" id="{DF04371D-2C02-4D8B-9E42-887B2EB4960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5943" y="1175656"/>
            <a:ext cx="11917104" cy="5316583"/>
          </a:xfrm>
          <a:prstGeom prst="rect">
            <a:avLst/>
          </a:prstGeom>
        </p:spPr>
      </p:pic>
    </p:spTree>
    <p:extLst>
      <p:ext uri="{BB962C8B-B14F-4D97-AF65-F5344CB8AC3E}">
        <p14:creationId xmlns:p14="http://schemas.microsoft.com/office/powerpoint/2010/main" val="95739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B18BB6-BD0A-424E-AB21-28C1E71F00A9}"/>
              </a:ext>
            </a:extLst>
          </p:cNvPr>
          <p:cNvSpPr>
            <a:spLocks noGrp="1"/>
          </p:cNvSpPr>
          <p:nvPr>
            <p:ph type="title"/>
          </p:nvPr>
        </p:nvSpPr>
        <p:spPr/>
        <p:txBody>
          <a:bodyPr>
            <a:normAutofit/>
          </a:bodyPr>
          <a:lstStyle/>
          <a:p>
            <a:r>
              <a:rPr lang="es-ES_tradnl" sz="3600" dirty="0"/>
              <a:t>2. </a:t>
            </a:r>
            <a:r>
              <a:rPr lang="es-ES_tradnl" sz="3600" dirty="0" err="1"/>
              <a:t>Sources</a:t>
            </a:r>
            <a:r>
              <a:rPr lang="es-ES_tradnl" sz="3600" dirty="0"/>
              <a:t> and </a:t>
            </a:r>
            <a:r>
              <a:rPr lang="es-ES_tradnl" sz="3600" dirty="0" err="1"/>
              <a:t>sampling</a:t>
            </a:r>
            <a:r>
              <a:rPr lang="es-ES_tradnl" sz="3600" dirty="0"/>
              <a:t> </a:t>
            </a:r>
            <a:r>
              <a:rPr lang="es-ES_tradnl" sz="3600" dirty="0" err="1"/>
              <a:t>strategies</a:t>
            </a:r>
            <a:endParaRPr lang="es-ES_tradnl" sz="3600" dirty="0"/>
          </a:p>
        </p:txBody>
      </p:sp>
      <p:sp>
        <p:nvSpPr>
          <p:cNvPr id="6" name="TextBox 5">
            <a:extLst>
              <a:ext uri="{FF2B5EF4-FFF2-40B4-BE49-F238E27FC236}">
                <a16:creationId xmlns:a16="http://schemas.microsoft.com/office/drawing/2014/main" id="{5E8291F4-B6F5-7543-9886-B4E8FD1B8244}"/>
              </a:ext>
            </a:extLst>
          </p:cNvPr>
          <p:cNvSpPr txBox="1"/>
          <p:nvPr/>
        </p:nvSpPr>
        <p:spPr>
          <a:xfrm>
            <a:off x="6930887" y="-569843"/>
            <a:ext cx="0" cy="0"/>
          </a:xfrm>
          <a:prstGeom prst="rect">
            <a:avLst/>
          </a:prstGeom>
        </p:spPr>
        <p:txBody>
          <a:bodyPr vert="horz" wrap="none" lIns="91440" tIns="45720" rIns="91440" bIns="45720" rtlCol="0">
            <a:normAutofit fontScale="25000" lnSpcReduction="20000"/>
          </a:bodyPr>
          <a:lstStyle/>
          <a:p>
            <a:pPr algn="l"/>
            <a:endParaRPr lang="es-ES_tradnl" sz="3800" b="0" i="0" dirty="0">
              <a:solidFill>
                <a:schemeClr val="accent5"/>
              </a:solidFill>
              <a:latin typeface="Gill Sans Nova" panose="020B0602020104020203" pitchFamily="34" charset="0"/>
            </a:endParaRPr>
          </a:p>
        </p:txBody>
      </p:sp>
      <p:sp>
        <p:nvSpPr>
          <p:cNvPr id="7" name="TextBox 6">
            <a:extLst>
              <a:ext uri="{FF2B5EF4-FFF2-40B4-BE49-F238E27FC236}">
                <a16:creationId xmlns:a16="http://schemas.microsoft.com/office/drawing/2014/main" id="{4362F25B-B9D2-1949-AE72-BCD3DD0A8761}"/>
              </a:ext>
            </a:extLst>
          </p:cNvPr>
          <p:cNvSpPr txBox="1"/>
          <p:nvPr/>
        </p:nvSpPr>
        <p:spPr>
          <a:xfrm>
            <a:off x="4015409" y="2331667"/>
            <a:ext cx="0" cy="0"/>
          </a:xfrm>
          <a:prstGeom prst="rect">
            <a:avLst/>
          </a:prstGeom>
        </p:spPr>
        <p:txBody>
          <a:bodyPr vert="horz" wrap="none" lIns="91440" tIns="45720" rIns="91440" bIns="45720" rtlCol="0">
            <a:normAutofit fontScale="25000" lnSpcReduction="20000"/>
          </a:bodyPr>
          <a:lstStyle/>
          <a:p>
            <a:pPr algn="l"/>
            <a:endParaRPr lang="es-ES_tradnl" sz="3800" b="0" i="0" dirty="0">
              <a:solidFill>
                <a:schemeClr val="accent5"/>
              </a:solidFill>
              <a:latin typeface="Gill Sans Nova" panose="020B0602020104020203" pitchFamily="34" charset="0"/>
            </a:endParaRPr>
          </a:p>
        </p:txBody>
      </p:sp>
      <p:sp>
        <p:nvSpPr>
          <p:cNvPr id="17" name="TextBox 16">
            <a:extLst>
              <a:ext uri="{FF2B5EF4-FFF2-40B4-BE49-F238E27FC236}">
                <a16:creationId xmlns:a16="http://schemas.microsoft.com/office/drawing/2014/main" id="{A09C55E4-61FB-D547-9701-B820A7A1CE23}"/>
              </a:ext>
            </a:extLst>
          </p:cNvPr>
          <p:cNvSpPr txBox="1"/>
          <p:nvPr/>
        </p:nvSpPr>
        <p:spPr>
          <a:xfrm>
            <a:off x="586410" y="1505463"/>
            <a:ext cx="4587473" cy="1569660"/>
          </a:xfrm>
          <a:prstGeom prst="rect">
            <a:avLst/>
          </a:prstGeom>
          <a:noFill/>
        </p:spPr>
        <p:txBody>
          <a:bodyPr wrap="square" lIns="91440" tIns="45720" rIns="91440" bIns="45720" anchor="t">
            <a:spAutoFit/>
          </a:bodyPr>
          <a:lstStyle/>
          <a:p>
            <a:pPr algn="ctr"/>
            <a:r>
              <a:rPr lang="en-GB" sz="3200" b="1" dirty="0">
                <a:solidFill>
                  <a:schemeClr val="accent1"/>
                </a:solidFill>
                <a:latin typeface="Calibri" panose="020F0502020204030204" pitchFamily="34" charset="0"/>
                <a:cs typeface="Calibri" panose="020F0502020204030204" pitchFamily="34" charset="0"/>
              </a:rPr>
              <a:t>The process of selection of respondents</a:t>
            </a:r>
          </a:p>
          <a:p>
            <a:pPr algn="ctr"/>
            <a:r>
              <a:rPr lang="en-GB" sz="3200" dirty="0">
                <a:solidFill>
                  <a:schemeClr val="accent1"/>
                </a:solidFill>
                <a:latin typeface="Calibri" panose="020F0502020204030204" pitchFamily="34" charset="0"/>
                <a:cs typeface="Calibri" panose="020F0502020204030204" pitchFamily="34" charset="0"/>
              </a:rPr>
              <a:t>(or sources)</a:t>
            </a:r>
          </a:p>
        </p:txBody>
      </p:sp>
      <p:sp>
        <p:nvSpPr>
          <p:cNvPr id="24" name="TextBox 23">
            <a:extLst>
              <a:ext uri="{FF2B5EF4-FFF2-40B4-BE49-F238E27FC236}">
                <a16:creationId xmlns:a16="http://schemas.microsoft.com/office/drawing/2014/main" id="{2C9F2A2E-8896-424A-AC2D-E270556D8DDB}"/>
              </a:ext>
            </a:extLst>
          </p:cNvPr>
          <p:cNvSpPr txBox="1"/>
          <p:nvPr/>
        </p:nvSpPr>
        <p:spPr>
          <a:xfrm>
            <a:off x="7508126" y="1610818"/>
            <a:ext cx="4117699" cy="1200329"/>
          </a:xfrm>
          <a:prstGeom prst="rect">
            <a:avLst/>
          </a:prstGeom>
          <a:noFill/>
        </p:spPr>
        <p:txBody>
          <a:bodyPr wrap="square" lIns="91440" tIns="45720" rIns="91440" bIns="45720" anchor="t">
            <a:spAutoFit/>
          </a:bodyPr>
          <a:lstStyle/>
          <a:p>
            <a:pPr algn="ctr"/>
            <a:r>
              <a:rPr lang="en-GB" sz="3600" b="1" dirty="0">
                <a:solidFill>
                  <a:schemeClr val="accent1"/>
                </a:solidFill>
                <a:latin typeface="Calibri" panose="020F0502020204030204" pitchFamily="34" charset="0"/>
                <a:cs typeface="Calibri" panose="020F0502020204030204" pitchFamily="34" charset="0"/>
              </a:rPr>
              <a:t>SAMPLING</a:t>
            </a:r>
          </a:p>
          <a:p>
            <a:pPr algn="ctr"/>
            <a:r>
              <a:rPr lang="en-GB" sz="3600" b="1" dirty="0">
                <a:solidFill>
                  <a:schemeClr val="accent1"/>
                </a:solidFill>
                <a:latin typeface="Calibri" panose="020F0502020204030204" pitchFamily="34" charset="0"/>
                <a:cs typeface="Calibri" panose="020F0502020204030204" pitchFamily="34" charset="0"/>
              </a:rPr>
              <a:t>STRATEGY</a:t>
            </a:r>
          </a:p>
        </p:txBody>
      </p:sp>
      <p:sp>
        <p:nvSpPr>
          <p:cNvPr id="28" name="Rectangle 27">
            <a:extLst>
              <a:ext uri="{FF2B5EF4-FFF2-40B4-BE49-F238E27FC236}">
                <a16:creationId xmlns:a16="http://schemas.microsoft.com/office/drawing/2014/main" id="{A56B8F45-9B3F-F24A-A9B4-AA64420F195D}"/>
              </a:ext>
            </a:extLst>
          </p:cNvPr>
          <p:cNvSpPr/>
          <p:nvPr/>
        </p:nvSpPr>
        <p:spPr>
          <a:xfrm>
            <a:off x="770496" y="4416185"/>
            <a:ext cx="11009711" cy="830997"/>
          </a:xfrm>
          <a:prstGeom prst="rect">
            <a:avLst/>
          </a:prstGeom>
          <a:ln>
            <a:noFill/>
          </a:ln>
        </p:spPr>
        <p:txBody>
          <a:bodyPr wrap="square">
            <a:spAutoFit/>
          </a:bodyPr>
          <a:lstStyle/>
          <a:p>
            <a:pPr marL="342900" indent="-342900">
              <a:buFont typeface="Arial" panose="020B0604020202020204" pitchFamily="34" charset="0"/>
              <a:buChar char="•"/>
            </a:pPr>
            <a:r>
              <a:rPr lang="es-ES" sz="2400" dirty="0" err="1">
                <a:latin typeface="Calibri" panose="020F0502020204030204" pitchFamily="34" charset="0"/>
                <a:cs typeface="Calibri" panose="020F0502020204030204" pitchFamily="34" charset="0"/>
              </a:rPr>
              <a:t>Please</a:t>
            </a:r>
            <a:r>
              <a:rPr lang="es-ES" sz="2400" dirty="0">
                <a:latin typeface="Calibri" panose="020F0502020204030204" pitchFamily="34" charset="0"/>
                <a:cs typeface="Calibri" panose="020F0502020204030204" pitchFamily="34" charset="0"/>
              </a:rPr>
              <a:t> </a:t>
            </a:r>
            <a:r>
              <a:rPr lang="es-ES" sz="2400" dirty="0" err="1">
                <a:latin typeface="Calibri" panose="020F0502020204030204" pitchFamily="34" charset="0"/>
                <a:cs typeface="Calibri" panose="020F0502020204030204" pitchFamily="34" charset="0"/>
              </a:rPr>
              <a:t>see</a:t>
            </a:r>
            <a:r>
              <a:rPr lang="es-ES" sz="2400" dirty="0">
                <a:latin typeface="Calibri" panose="020F0502020204030204" pitchFamily="34" charset="0"/>
                <a:cs typeface="Calibri" panose="020F0502020204030204" pitchFamily="34" charset="0"/>
              </a:rPr>
              <a:t> </a:t>
            </a:r>
            <a:r>
              <a:rPr lang="es-ES" sz="2400" dirty="0" err="1">
                <a:latin typeface="Calibri" panose="020F0502020204030204" pitchFamily="34" charset="0"/>
                <a:cs typeface="Calibri" panose="020F0502020204030204" pitchFamily="34" charset="0"/>
              </a:rPr>
              <a:t>document</a:t>
            </a:r>
            <a:r>
              <a:rPr lang="es-ES" sz="2400" dirty="0">
                <a:latin typeface="Calibri" panose="020F0502020204030204" pitchFamily="34" charset="0"/>
                <a:cs typeface="Calibri" panose="020F0502020204030204" pitchFamily="34" charset="0"/>
              </a:rPr>
              <a:t> in </a:t>
            </a:r>
            <a:r>
              <a:rPr lang="es-ES" sz="2400" dirty="0" err="1">
                <a:latin typeface="Calibri" panose="020F0502020204030204" pitchFamily="34" charset="0"/>
                <a:cs typeface="Calibri" panose="020F0502020204030204" pitchFamily="34" charset="0"/>
              </a:rPr>
              <a:t>Session</a:t>
            </a:r>
            <a:r>
              <a:rPr lang="es-ES" sz="2400" dirty="0">
                <a:latin typeface="Calibri" panose="020F0502020204030204" pitchFamily="34" charset="0"/>
                <a:cs typeface="Calibri" panose="020F0502020204030204" pitchFamily="34" charset="0"/>
              </a:rPr>
              <a:t> 5 folder </a:t>
            </a:r>
            <a:r>
              <a:rPr lang="es-ES" sz="2400" dirty="0" err="1">
                <a:latin typeface="Calibri" panose="020F0502020204030204" pitchFamily="34" charset="0"/>
                <a:cs typeface="Calibri" panose="020F0502020204030204" pitchFamily="34" charset="0"/>
              </a:rPr>
              <a:t>on</a:t>
            </a:r>
            <a:r>
              <a:rPr lang="es-ES" sz="2400" dirty="0">
                <a:latin typeface="Calibri" panose="020F0502020204030204" pitchFamily="34" charset="0"/>
                <a:cs typeface="Calibri" panose="020F0502020204030204" pitchFamily="34" charset="0"/>
              </a:rPr>
              <a:t> </a:t>
            </a:r>
            <a:r>
              <a:rPr lang="es-ES" sz="2400" dirty="0" err="1">
                <a:latin typeface="Calibri" panose="020F0502020204030204" pitchFamily="34" charset="0"/>
                <a:cs typeface="Calibri" panose="020F0502020204030204" pitchFamily="34" charset="0"/>
              </a:rPr>
              <a:t>sampling</a:t>
            </a:r>
            <a:r>
              <a:rPr lang="es-ES" sz="2400" dirty="0">
                <a:latin typeface="Calibri" panose="020F0502020204030204" pitchFamily="34" charset="0"/>
                <a:cs typeface="Calibri" panose="020F0502020204030204" pitchFamily="34" charset="0"/>
              </a:rPr>
              <a:t> </a:t>
            </a:r>
            <a:r>
              <a:rPr lang="es-ES" sz="2400" dirty="0" err="1">
                <a:latin typeface="Calibri" panose="020F0502020204030204" pitchFamily="34" charset="0"/>
                <a:cs typeface="Calibri" panose="020F0502020204030204" pitchFamily="34" charset="0"/>
              </a:rPr>
              <a:t>strategies</a:t>
            </a:r>
            <a:r>
              <a:rPr lang="es-ES" sz="2400" dirty="0">
                <a:latin typeface="Calibri" panose="020F0502020204030204" pitchFamily="34" charset="0"/>
                <a:cs typeface="Calibri" panose="020F0502020204030204" pitchFamily="34" charset="0"/>
              </a:rPr>
              <a:t> and </a:t>
            </a:r>
            <a:r>
              <a:rPr lang="es-ES" sz="2400" dirty="0" err="1">
                <a:latin typeface="Calibri" panose="020F0502020204030204" pitchFamily="34" charset="0"/>
                <a:cs typeface="Calibri" panose="020F0502020204030204" pitchFamily="34" charset="0"/>
              </a:rPr>
              <a:t>key</a:t>
            </a:r>
            <a:r>
              <a:rPr lang="es-ES" sz="2400" dirty="0">
                <a:latin typeface="Calibri" panose="020F0502020204030204" pitchFamily="34" charset="0"/>
                <a:cs typeface="Calibri" panose="020F0502020204030204" pitchFamily="34" charset="0"/>
              </a:rPr>
              <a:t> </a:t>
            </a:r>
            <a:r>
              <a:rPr lang="es-ES" sz="2400" dirty="0" err="1">
                <a:latin typeface="Calibri" panose="020F0502020204030204" pitchFamily="34" charset="0"/>
                <a:cs typeface="Calibri" panose="020F0502020204030204" pitchFamily="34" charset="0"/>
              </a:rPr>
              <a:t>simplified</a:t>
            </a:r>
            <a:r>
              <a:rPr lang="es-ES" sz="2400" dirty="0">
                <a:latin typeface="Calibri" panose="020F0502020204030204" pitchFamily="34" charset="0"/>
                <a:cs typeface="Calibri" panose="020F0502020204030204" pitchFamily="34" charset="0"/>
              </a:rPr>
              <a:t> </a:t>
            </a:r>
            <a:r>
              <a:rPr lang="es-ES" sz="2400" dirty="0" err="1">
                <a:latin typeface="Calibri" panose="020F0502020204030204" pitchFamily="34" charset="0"/>
                <a:cs typeface="Calibri" panose="020F0502020204030204" pitchFamily="34" charset="0"/>
              </a:rPr>
              <a:t>concepts</a:t>
            </a:r>
            <a:r>
              <a:rPr lang="es-ES" sz="2400" dirty="0">
                <a:latin typeface="Calibri" panose="020F0502020204030204" pitchFamily="34" charset="0"/>
                <a:cs typeface="Calibri" panose="020F0502020204030204" pitchFamily="34" charset="0"/>
              </a:rPr>
              <a:t> to </a:t>
            </a:r>
            <a:r>
              <a:rPr lang="es-ES" sz="2400" dirty="0" err="1">
                <a:latin typeface="Calibri" panose="020F0502020204030204" pitchFamily="34" charset="0"/>
                <a:cs typeface="Calibri" panose="020F0502020204030204" pitchFamily="34" charset="0"/>
              </a:rPr>
              <a:t>understand</a:t>
            </a:r>
            <a:r>
              <a:rPr lang="es-ES" sz="2400" dirty="0">
                <a:latin typeface="Calibri" panose="020F0502020204030204" pitchFamily="34" charset="0"/>
                <a:cs typeface="Calibri" panose="020F0502020204030204" pitchFamily="34" charset="0"/>
              </a:rPr>
              <a:t> </a:t>
            </a:r>
            <a:r>
              <a:rPr lang="es-ES" sz="2400" dirty="0" err="1">
                <a:latin typeface="Calibri" panose="020F0502020204030204" pitchFamily="34" charset="0"/>
                <a:cs typeface="Calibri" panose="020F0502020204030204" pitchFamily="34" charset="0"/>
              </a:rPr>
              <a:t>probabilistic</a:t>
            </a:r>
            <a:r>
              <a:rPr lang="es-ES" sz="2400" dirty="0">
                <a:latin typeface="Calibri" panose="020F0502020204030204" pitchFamily="34" charset="0"/>
                <a:cs typeface="Calibri" panose="020F0502020204030204" pitchFamily="34" charset="0"/>
              </a:rPr>
              <a:t> </a:t>
            </a:r>
            <a:r>
              <a:rPr lang="es-ES" sz="2400" dirty="0" err="1">
                <a:latin typeface="Calibri" panose="020F0502020204030204" pitchFamily="34" charset="0"/>
                <a:cs typeface="Calibri" panose="020F0502020204030204" pitchFamily="34" charset="0"/>
              </a:rPr>
              <a:t>sampling</a:t>
            </a:r>
            <a:r>
              <a:rPr lang="es-ES" sz="2400" dirty="0">
                <a:latin typeface="Calibri" panose="020F0502020204030204" pitchFamily="34" charset="0"/>
                <a:cs typeface="Calibri" panose="020F0502020204030204" pitchFamily="34" charset="0"/>
              </a:rPr>
              <a:t>. </a:t>
            </a:r>
          </a:p>
        </p:txBody>
      </p:sp>
      <p:grpSp>
        <p:nvGrpSpPr>
          <p:cNvPr id="30" name="Group 29">
            <a:extLst>
              <a:ext uri="{FF2B5EF4-FFF2-40B4-BE49-F238E27FC236}">
                <a16:creationId xmlns:a16="http://schemas.microsoft.com/office/drawing/2014/main" id="{84F1DDB1-82DC-2F4E-BB63-3CCBC311C2F8}"/>
              </a:ext>
            </a:extLst>
          </p:cNvPr>
          <p:cNvGrpSpPr/>
          <p:nvPr/>
        </p:nvGrpSpPr>
        <p:grpSpPr>
          <a:xfrm>
            <a:off x="5454808" y="1944875"/>
            <a:ext cx="1641089" cy="672897"/>
            <a:chOff x="4071970" y="1954865"/>
            <a:chExt cx="4048060" cy="1659828"/>
          </a:xfrm>
        </p:grpSpPr>
        <p:grpSp>
          <p:nvGrpSpPr>
            <p:cNvPr id="31" name="Group 30">
              <a:extLst>
                <a:ext uri="{FF2B5EF4-FFF2-40B4-BE49-F238E27FC236}">
                  <a16:creationId xmlns:a16="http://schemas.microsoft.com/office/drawing/2014/main" id="{6724D776-DAA2-0045-9A53-5C2DD8232DF9}"/>
                </a:ext>
              </a:extLst>
            </p:cNvPr>
            <p:cNvGrpSpPr/>
            <p:nvPr/>
          </p:nvGrpSpPr>
          <p:grpSpPr>
            <a:xfrm>
              <a:off x="4071970" y="1954865"/>
              <a:ext cx="4048060" cy="573150"/>
              <a:chOff x="4867911" y="5203501"/>
              <a:chExt cx="2456178" cy="375958"/>
            </a:xfrm>
          </p:grpSpPr>
          <p:sp>
            <p:nvSpPr>
              <p:cNvPr id="35" name="Rounded Rectangle 34">
                <a:extLst>
                  <a:ext uri="{FF2B5EF4-FFF2-40B4-BE49-F238E27FC236}">
                    <a16:creationId xmlns:a16="http://schemas.microsoft.com/office/drawing/2014/main" id="{C79D7825-D79F-7D45-8400-9A60D7640281}"/>
                  </a:ext>
                </a:extLst>
              </p:cNvPr>
              <p:cNvSpPr/>
              <p:nvPr/>
            </p:nvSpPr>
            <p:spPr>
              <a:xfrm>
                <a:off x="5064430" y="5203501"/>
                <a:ext cx="2025484" cy="369332"/>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6" name="Rounded Rectangle 35">
                <a:extLst>
                  <a:ext uri="{FF2B5EF4-FFF2-40B4-BE49-F238E27FC236}">
                    <a16:creationId xmlns:a16="http://schemas.microsoft.com/office/drawing/2014/main" id="{E94ADC5A-799C-704B-9575-06FBF2C09B5F}"/>
                  </a:ext>
                </a:extLst>
              </p:cNvPr>
              <p:cNvSpPr/>
              <p:nvPr/>
            </p:nvSpPr>
            <p:spPr>
              <a:xfrm>
                <a:off x="4867911" y="5210127"/>
                <a:ext cx="2456178" cy="369332"/>
              </a:xfrm>
              <a:prstGeom prst="roundRect">
                <a:avLst>
                  <a:gd name="adj" fmla="val 50000"/>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grpSp>
          <p:nvGrpSpPr>
            <p:cNvPr id="32" name="Group 31">
              <a:extLst>
                <a:ext uri="{FF2B5EF4-FFF2-40B4-BE49-F238E27FC236}">
                  <a16:creationId xmlns:a16="http://schemas.microsoft.com/office/drawing/2014/main" id="{3E090C50-C470-DF44-AEF7-CA185F806C74}"/>
                </a:ext>
              </a:extLst>
            </p:cNvPr>
            <p:cNvGrpSpPr/>
            <p:nvPr/>
          </p:nvGrpSpPr>
          <p:grpSpPr>
            <a:xfrm>
              <a:off x="4071970" y="3041543"/>
              <a:ext cx="4048060" cy="573150"/>
              <a:chOff x="4867911" y="5203501"/>
              <a:chExt cx="2456178" cy="375958"/>
            </a:xfrm>
          </p:grpSpPr>
          <p:sp>
            <p:nvSpPr>
              <p:cNvPr id="33" name="Rounded Rectangle 32">
                <a:extLst>
                  <a:ext uri="{FF2B5EF4-FFF2-40B4-BE49-F238E27FC236}">
                    <a16:creationId xmlns:a16="http://schemas.microsoft.com/office/drawing/2014/main" id="{964F7A33-C428-0C4E-8F15-7CAD2D94C0EE}"/>
                  </a:ext>
                </a:extLst>
              </p:cNvPr>
              <p:cNvSpPr/>
              <p:nvPr/>
            </p:nvSpPr>
            <p:spPr>
              <a:xfrm>
                <a:off x="5064430" y="5203501"/>
                <a:ext cx="2025484" cy="369332"/>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4" name="Rounded Rectangle 33">
                <a:extLst>
                  <a:ext uri="{FF2B5EF4-FFF2-40B4-BE49-F238E27FC236}">
                    <a16:creationId xmlns:a16="http://schemas.microsoft.com/office/drawing/2014/main" id="{1216B9A2-3EF1-AC44-8930-CF14551B6D0E}"/>
                  </a:ext>
                </a:extLst>
              </p:cNvPr>
              <p:cNvSpPr/>
              <p:nvPr/>
            </p:nvSpPr>
            <p:spPr>
              <a:xfrm>
                <a:off x="4867911" y="5210127"/>
                <a:ext cx="2456178" cy="369332"/>
              </a:xfrm>
              <a:prstGeom prst="roundRect">
                <a:avLst>
                  <a:gd name="adj" fmla="val 50000"/>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grpSp>
      <p:sp>
        <p:nvSpPr>
          <p:cNvPr id="37" name="Subtitle 2">
            <a:extLst>
              <a:ext uri="{FF2B5EF4-FFF2-40B4-BE49-F238E27FC236}">
                <a16:creationId xmlns:a16="http://schemas.microsoft.com/office/drawing/2014/main" id="{57653089-DD1E-194F-B31B-5EEB2DC472CC}"/>
              </a:ext>
            </a:extLst>
          </p:cNvPr>
          <p:cNvSpPr txBox="1">
            <a:spLocks/>
          </p:cNvSpPr>
          <p:nvPr/>
        </p:nvSpPr>
        <p:spPr>
          <a:xfrm>
            <a:off x="1371275" y="5515900"/>
            <a:ext cx="10254550" cy="838602"/>
          </a:xfrm>
          <a:prstGeom prst="rect">
            <a:avLst/>
          </a:prstGeom>
          <a:solidFill>
            <a:schemeClr val="bg2"/>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Clr>
                <a:schemeClr val="accent5"/>
              </a:buClr>
              <a:buFont typeface="Wingdings" pitchFamily="2" charset="2"/>
              <a:buChar char="§"/>
              <a:defRPr sz="3000" kern="1200" baseline="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chemeClr val="accent5"/>
              </a:buClr>
              <a:buFont typeface="Wingdings" pitchFamily="2" charset="2"/>
              <a:buChar char="§"/>
              <a:defRPr sz="2600" kern="1200" baseline="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chemeClr val="accent5"/>
              </a:buClr>
              <a:buFont typeface="Wingdings" pitchFamily="2" charset="2"/>
              <a:buChar char="§"/>
              <a:defRPr sz="2200" kern="1200" baseline="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chemeClr val="accent5"/>
              </a:buClr>
              <a:buFont typeface="Wingdings" pitchFamily="2" charset="2"/>
              <a:buChar char="§"/>
              <a:defRPr sz="1800" kern="1200" baseline="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chemeClr val="accent5"/>
              </a:buClr>
              <a:buFont typeface="Wingdings" pitchFamily="2" charset="2"/>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FR" sz="2100" dirty="0"/>
              <a:t>The document </a:t>
            </a:r>
            <a:r>
              <a:rPr lang="fr-FR" sz="2100" dirty="0" err="1"/>
              <a:t>is</a:t>
            </a:r>
            <a:r>
              <a:rPr lang="fr-FR" sz="2100" dirty="0"/>
              <a:t> </a:t>
            </a:r>
            <a:r>
              <a:rPr lang="fr-FR" sz="2100" dirty="0" err="1"/>
              <a:t>meant</a:t>
            </a:r>
            <a:r>
              <a:rPr lang="fr-FR" sz="2100" dirty="0"/>
              <a:t> to help </a:t>
            </a:r>
            <a:r>
              <a:rPr lang="fr-FR" sz="2100" dirty="0" err="1"/>
              <a:t>reader</a:t>
            </a:r>
            <a:r>
              <a:rPr lang="fr-FR" sz="2100" dirty="0"/>
              <a:t> </a:t>
            </a:r>
            <a:r>
              <a:rPr lang="fr-FR" sz="2100" dirty="0" err="1"/>
              <a:t>with</a:t>
            </a:r>
            <a:r>
              <a:rPr lang="fr-FR" sz="2100" dirty="0"/>
              <a:t> no background in </a:t>
            </a:r>
            <a:r>
              <a:rPr lang="fr-FR" sz="2100" dirty="0" err="1"/>
              <a:t>statistics</a:t>
            </a:r>
            <a:r>
              <a:rPr lang="fr-FR" sz="2100" dirty="0"/>
              <a:t> to </a:t>
            </a:r>
            <a:r>
              <a:rPr lang="fr-FR" sz="2100" dirty="0" err="1"/>
              <a:t>understand</a:t>
            </a:r>
            <a:r>
              <a:rPr lang="fr-FR" sz="2100" dirty="0"/>
              <a:t> </a:t>
            </a:r>
            <a:r>
              <a:rPr lang="fr-FR" sz="2100" dirty="0" err="1"/>
              <a:t>other</a:t>
            </a:r>
            <a:r>
              <a:rPr lang="fr-FR" sz="2100" dirty="0"/>
              <a:t> </a:t>
            </a:r>
            <a:r>
              <a:rPr lang="fr-FR" sz="2100" dirty="0" err="1"/>
              <a:t>methodologies</a:t>
            </a:r>
            <a:r>
              <a:rPr lang="fr-FR" sz="2100" dirty="0"/>
              <a:t>.</a:t>
            </a:r>
          </a:p>
        </p:txBody>
      </p:sp>
      <p:sp>
        <p:nvSpPr>
          <p:cNvPr id="38" name="Rectangle 37">
            <a:extLst>
              <a:ext uri="{FF2B5EF4-FFF2-40B4-BE49-F238E27FC236}">
                <a16:creationId xmlns:a16="http://schemas.microsoft.com/office/drawing/2014/main" id="{E30E19AD-3A78-8C4A-BD43-7AAFB7812F5F}"/>
              </a:ext>
            </a:extLst>
          </p:cNvPr>
          <p:cNvSpPr/>
          <p:nvPr/>
        </p:nvSpPr>
        <p:spPr>
          <a:xfrm>
            <a:off x="1289213" y="5515900"/>
            <a:ext cx="85658" cy="83860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3"/>
              </a:solidFill>
            </a:endParaRPr>
          </a:p>
        </p:txBody>
      </p:sp>
    </p:spTree>
    <p:extLst>
      <p:ext uri="{BB962C8B-B14F-4D97-AF65-F5344CB8AC3E}">
        <p14:creationId xmlns:p14="http://schemas.microsoft.com/office/powerpoint/2010/main" val="387087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D74F56C-2D09-BE41-8075-55A595583B9F}"/>
              </a:ext>
            </a:extLst>
          </p:cNvPr>
          <p:cNvSpPr/>
          <p:nvPr/>
        </p:nvSpPr>
        <p:spPr>
          <a:xfrm>
            <a:off x="8984974" y="0"/>
            <a:ext cx="320702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accent1"/>
              </a:solidFill>
            </a:endParaRPr>
          </a:p>
        </p:txBody>
      </p:sp>
      <p:sp>
        <p:nvSpPr>
          <p:cNvPr id="8" name="TextBox 7">
            <a:extLst>
              <a:ext uri="{FF2B5EF4-FFF2-40B4-BE49-F238E27FC236}">
                <a16:creationId xmlns:a16="http://schemas.microsoft.com/office/drawing/2014/main" id="{FD6EDA44-8114-2840-BCB9-AD13A6C7671A}"/>
              </a:ext>
            </a:extLst>
          </p:cNvPr>
          <p:cNvSpPr txBox="1"/>
          <p:nvPr/>
        </p:nvSpPr>
        <p:spPr>
          <a:xfrm>
            <a:off x="3349487" y="1779104"/>
            <a:ext cx="0" cy="0"/>
          </a:xfrm>
          <a:prstGeom prst="rect">
            <a:avLst/>
          </a:prstGeom>
        </p:spPr>
        <p:txBody>
          <a:bodyPr vert="horz" wrap="none" lIns="91440" tIns="45720" rIns="91440" bIns="45720" rtlCol="0">
            <a:normAutofit fontScale="25000" lnSpcReduction="20000"/>
          </a:bodyPr>
          <a:lstStyle/>
          <a:p>
            <a:pPr algn="l"/>
            <a:endParaRPr lang="es-ES_tradnl" sz="3800" b="0" i="0">
              <a:solidFill>
                <a:schemeClr val="accent5"/>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645167D1-2671-A34C-BA61-E9B5AC6607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43931" y="3641136"/>
            <a:ext cx="606838" cy="606838"/>
          </a:xfrm>
          <a:prstGeom prst="rect">
            <a:avLst/>
          </a:prstGeom>
        </p:spPr>
      </p:pic>
      <p:pic>
        <p:nvPicPr>
          <p:cNvPr id="12" name="Picture 11">
            <a:extLst>
              <a:ext uri="{FF2B5EF4-FFF2-40B4-BE49-F238E27FC236}">
                <a16:creationId xmlns:a16="http://schemas.microsoft.com/office/drawing/2014/main" id="{785D8A88-654E-D140-A48F-F4EC11A1FD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43931" y="2005002"/>
            <a:ext cx="606838" cy="606838"/>
          </a:xfrm>
          <a:prstGeom prst="rect">
            <a:avLst/>
          </a:prstGeom>
        </p:spPr>
      </p:pic>
      <p:pic>
        <p:nvPicPr>
          <p:cNvPr id="13" name="Picture 12">
            <a:extLst>
              <a:ext uri="{FF2B5EF4-FFF2-40B4-BE49-F238E27FC236}">
                <a16:creationId xmlns:a16="http://schemas.microsoft.com/office/drawing/2014/main" id="{9DB9BF7E-F7D2-7B40-B3E6-16B97CF2C5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27413" y="5362945"/>
            <a:ext cx="502168" cy="503172"/>
          </a:xfrm>
          <a:prstGeom prst="rect">
            <a:avLst/>
          </a:prstGeom>
        </p:spPr>
      </p:pic>
      <p:pic>
        <p:nvPicPr>
          <p:cNvPr id="26" name="Picture 25">
            <a:extLst>
              <a:ext uri="{FF2B5EF4-FFF2-40B4-BE49-F238E27FC236}">
                <a16:creationId xmlns:a16="http://schemas.microsoft.com/office/drawing/2014/main" id="{96911C56-46DA-364D-A61F-3E5446701464}"/>
              </a:ext>
            </a:extLst>
          </p:cNvPr>
          <p:cNvPicPr>
            <a:picLocks noChangeAspect="1"/>
          </p:cNvPicPr>
          <p:nvPr/>
        </p:nvPicPr>
        <p:blipFill>
          <a:blip r:embed="rId5"/>
          <a:srcRect/>
          <a:stretch/>
        </p:blipFill>
        <p:spPr>
          <a:xfrm>
            <a:off x="9682968" y="396348"/>
            <a:ext cx="1728763" cy="654997"/>
          </a:xfrm>
          <a:prstGeom prst="rect">
            <a:avLst/>
          </a:prstGeom>
          <a:effectLst/>
        </p:spPr>
      </p:pic>
      <p:sp>
        <p:nvSpPr>
          <p:cNvPr id="21" name="Title 2">
            <a:extLst>
              <a:ext uri="{FF2B5EF4-FFF2-40B4-BE49-F238E27FC236}">
                <a16:creationId xmlns:a16="http://schemas.microsoft.com/office/drawing/2014/main" id="{A2276318-06CD-0A46-94B7-6269A5EB1F19}"/>
              </a:ext>
            </a:extLst>
          </p:cNvPr>
          <p:cNvSpPr txBox="1">
            <a:spLocks/>
          </p:cNvSpPr>
          <p:nvPr/>
        </p:nvSpPr>
        <p:spPr>
          <a:xfrm>
            <a:off x="575590" y="1272146"/>
            <a:ext cx="7452264" cy="423626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i="0" kern="1200" baseline="0">
                <a:solidFill>
                  <a:schemeClr val="bg1"/>
                </a:solidFill>
                <a:latin typeface="Calibri" panose="020F0502020204030204" pitchFamily="34" charset="0"/>
                <a:ea typeface="+mj-ea"/>
                <a:cs typeface="Calibri" panose="020F0502020204030204" pitchFamily="34" charset="0"/>
              </a:defRPr>
            </a:lvl1pPr>
          </a:lstStyle>
          <a:p>
            <a:r>
              <a:rPr lang="es-ES_tradnl" sz="2400" dirty="0">
                <a:solidFill>
                  <a:schemeClr val="accent1"/>
                </a:solidFill>
              </a:rPr>
              <a:t>INTRODUCTION TO COUNTER-TRAFFICKING IN EMERGENCIES INFORMATION MANAGEMENT </a:t>
            </a:r>
          </a:p>
          <a:p>
            <a:endParaRPr lang="es-ES_tradnl" sz="3200" dirty="0">
              <a:solidFill>
                <a:schemeClr val="accent5"/>
              </a:solidFill>
            </a:endParaRPr>
          </a:p>
          <a:p>
            <a:br>
              <a:rPr lang="es-ES_tradnl" sz="3200" dirty="0">
                <a:solidFill>
                  <a:schemeClr val="accent5"/>
                </a:solidFill>
              </a:rPr>
            </a:br>
            <a:r>
              <a:rPr lang="fr-FR" sz="4400" dirty="0">
                <a:solidFill>
                  <a:schemeClr val="accent1"/>
                </a:solidFill>
              </a:rPr>
              <a:t>SESSION 5</a:t>
            </a:r>
          </a:p>
          <a:p>
            <a:r>
              <a:rPr lang="es-ES_tradnl" sz="4200" dirty="0">
                <a:solidFill>
                  <a:schemeClr val="accent5"/>
                </a:solidFill>
              </a:rPr>
              <a:t>COUNTER-TRAFFICKING IN EMERGENCIES:</a:t>
            </a:r>
          </a:p>
          <a:p>
            <a:r>
              <a:rPr lang="es-ES_tradnl" sz="4200" dirty="0">
                <a:solidFill>
                  <a:schemeClr val="accent5"/>
                </a:solidFill>
              </a:rPr>
              <a:t>RESEARCH METHODS</a:t>
            </a:r>
          </a:p>
        </p:txBody>
      </p:sp>
      <p:sp>
        <p:nvSpPr>
          <p:cNvPr id="16" name="Title 3">
            <a:extLst>
              <a:ext uri="{FF2B5EF4-FFF2-40B4-BE49-F238E27FC236}">
                <a16:creationId xmlns:a16="http://schemas.microsoft.com/office/drawing/2014/main" id="{2F8228EF-4F08-F941-B0CF-4986735766FD}"/>
              </a:ext>
            </a:extLst>
          </p:cNvPr>
          <p:cNvSpPr>
            <a:spLocks noGrp="1"/>
          </p:cNvSpPr>
          <p:nvPr>
            <p:ph type="title"/>
          </p:nvPr>
        </p:nvSpPr>
        <p:spPr>
          <a:xfrm>
            <a:off x="371062" y="-9927"/>
            <a:ext cx="8322364" cy="762402"/>
          </a:xfrm>
        </p:spPr>
        <p:txBody>
          <a:bodyPr anchor="ctr">
            <a:normAutofit fontScale="90000"/>
          </a:bodyPr>
          <a:lstStyle/>
          <a:p>
            <a:pPr algn="ctr">
              <a:lnSpc>
                <a:spcPct val="150000"/>
              </a:lnSpc>
            </a:pPr>
            <a:r>
              <a:rPr lang="es-ES_tradnl" sz="4400" dirty="0"/>
              <a:t>THIS WEBINAR WILL BE RECORDED</a:t>
            </a:r>
          </a:p>
        </p:txBody>
      </p:sp>
      <p:sp>
        <p:nvSpPr>
          <p:cNvPr id="17" name="TextBox 16">
            <a:extLst>
              <a:ext uri="{FF2B5EF4-FFF2-40B4-BE49-F238E27FC236}">
                <a16:creationId xmlns:a16="http://schemas.microsoft.com/office/drawing/2014/main" id="{0464B76A-4966-1A49-B6FC-C19ED63482AE}"/>
              </a:ext>
            </a:extLst>
          </p:cNvPr>
          <p:cNvSpPr txBox="1"/>
          <p:nvPr/>
        </p:nvSpPr>
        <p:spPr>
          <a:xfrm>
            <a:off x="8984974" y="2790953"/>
            <a:ext cx="3207026" cy="459993"/>
          </a:xfrm>
          <a:prstGeom prst="rect">
            <a:avLst/>
          </a:prstGeom>
        </p:spPr>
        <p:txBody>
          <a:bodyPr vert="horz" wrap="square" lIns="91440" tIns="45720" rIns="91440" bIns="45720" rtlCol="0" anchor="ctr">
            <a:noAutofit/>
          </a:bodyPr>
          <a:lstStyle/>
          <a:p>
            <a:pPr algn="ctr">
              <a:lnSpc>
                <a:spcPct val="120000"/>
              </a:lnSpc>
            </a:pPr>
            <a:r>
              <a:rPr lang="en-US" sz="1400" b="1" dirty="0">
                <a:solidFill>
                  <a:schemeClr val="bg1"/>
                </a:solidFill>
              </a:rPr>
              <a:t>PLEASE  MUTE YOUR MICROPHONE</a:t>
            </a:r>
          </a:p>
        </p:txBody>
      </p:sp>
      <p:sp>
        <p:nvSpPr>
          <p:cNvPr id="18" name="TextBox 17">
            <a:extLst>
              <a:ext uri="{FF2B5EF4-FFF2-40B4-BE49-F238E27FC236}">
                <a16:creationId xmlns:a16="http://schemas.microsoft.com/office/drawing/2014/main" id="{91EBECDC-4327-F841-B8BF-F0AF8C2F25B6}"/>
              </a:ext>
            </a:extLst>
          </p:cNvPr>
          <p:cNvSpPr txBox="1"/>
          <p:nvPr/>
        </p:nvSpPr>
        <p:spPr>
          <a:xfrm>
            <a:off x="9019244" y="4211235"/>
            <a:ext cx="3207026" cy="459993"/>
          </a:xfrm>
          <a:prstGeom prst="rect">
            <a:avLst/>
          </a:prstGeom>
        </p:spPr>
        <p:txBody>
          <a:bodyPr vert="horz" wrap="square" lIns="91440" tIns="45720" rIns="91440" bIns="45720" rtlCol="0" anchor="ctr">
            <a:normAutofit/>
          </a:bodyPr>
          <a:lstStyle/>
          <a:p>
            <a:pPr algn="ctr">
              <a:lnSpc>
                <a:spcPct val="120000"/>
              </a:lnSpc>
            </a:pPr>
            <a:r>
              <a:rPr lang="en-US" sz="1400" b="1" dirty="0">
                <a:solidFill>
                  <a:schemeClr val="bg1"/>
                </a:solidFill>
              </a:rPr>
              <a:t>PLEASE  TURN OFF YOUR CAMERA</a:t>
            </a:r>
          </a:p>
        </p:txBody>
      </p:sp>
      <p:sp>
        <p:nvSpPr>
          <p:cNvPr id="19" name="TextBox 18">
            <a:extLst>
              <a:ext uri="{FF2B5EF4-FFF2-40B4-BE49-F238E27FC236}">
                <a16:creationId xmlns:a16="http://schemas.microsoft.com/office/drawing/2014/main" id="{32A9E44C-B23B-D642-A520-17EB8C0E488B}"/>
              </a:ext>
            </a:extLst>
          </p:cNvPr>
          <p:cNvSpPr txBox="1"/>
          <p:nvPr/>
        </p:nvSpPr>
        <p:spPr>
          <a:xfrm>
            <a:off x="9008215" y="5945544"/>
            <a:ext cx="3207026" cy="716859"/>
          </a:xfrm>
          <a:prstGeom prst="rect">
            <a:avLst/>
          </a:prstGeom>
        </p:spPr>
        <p:txBody>
          <a:bodyPr vert="horz" wrap="square" lIns="91440" tIns="45720" rIns="91440" bIns="45720" rtlCol="0" anchor="ctr">
            <a:normAutofit/>
          </a:bodyPr>
          <a:lstStyle/>
          <a:p>
            <a:pPr algn="ctr">
              <a:lnSpc>
                <a:spcPct val="110000"/>
              </a:lnSpc>
            </a:pPr>
            <a:r>
              <a:rPr lang="fr-FR" sz="1400" b="1" dirty="0">
                <a:solidFill>
                  <a:schemeClr val="bg1"/>
                </a:solidFill>
              </a:rPr>
              <a:t>FOR ANY QUESTION, PLEASE USE THE CHAT BOX</a:t>
            </a:r>
          </a:p>
        </p:txBody>
      </p:sp>
    </p:spTree>
    <p:extLst>
      <p:ext uri="{BB962C8B-B14F-4D97-AF65-F5344CB8AC3E}">
        <p14:creationId xmlns:p14="http://schemas.microsoft.com/office/powerpoint/2010/main" val="11354649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B18BB6-BD0A-424E-AB21-28C1E71F00A9}"/>
              </a:ext>
            </a:extLst>
          </p:cNvPr>
          <p:cNvSpPr>
            <a:spLocks noGrp="1"/>
          </p:cNvSpPr>
          <p:nvPr>
            <p:ph type="title"/>
          </p:nvPr>
        </p:nvSpPr>
        <p:spPr/>
        <p:txBody>
          <a:bodyPr>
            <a:normAutofit/>
          </a:bodyPr>
          <a:lstStyle/>
          <a:p>
            <a:r>
              <a:rPr lang="es-ES_tradnl" sz="3600" dirty="0"/>
              <a:t>2. </a:t>
            </a:r>
            <a:r>
              <a:rPr lang="es-ES_tradnl" sz="3600" dirty="0" err="1"/>
              <a:t>Sources</a:t>
            </a:r>
            <a:r>
              <a:rPr lang="es-ES_tradnl" sz="3600" dirty="0"/>
              <a:t> and </a:t>
            </a:r>
            <a:r>
              <a:rPr lang="es-ES_tradnl" sz="3600" dirty="0" err="1"/>
              <a:t>sampling</a:t>
            </a:r>
            <a:r>
              <a:rPr lang="es-ES_tradnl" sz="3600" dirty="0"/>
              <a:t> </a:t>
            </a:r>
            <a:r>
              <a:rPr lang="es-ES_tradnl" sz="3600" dirty="0" err="1"/>
              <a:t>strategies</a:t>
            </a:r>
            <a:endParaRPr lang="es-ES_tradnl" sz="3600" dirty="0"/>
          </a:p>
        </p:txBody>
      </p:sp>
      <p:sp>
        <p:nvSpPr>
          <p:cNvPr id="6" name="TextBox 5">
            <a:extLst>
              <a:ext uri="{FF2B5EF4-FFF2-40B4-BE49-F238E27FC236}">
                <a16:creationId xmlns:a16="http://schemas.microsoft.com/office/drawing/2014/main" id="{5E8291F4-B6F5-7543-9886-B4E8FD1B8244}"/>
              </a:ext>
            </a:extLst>
          </p:cNvPr>
          <p:cNvSpPr txBox="1"/>
          <p:nvPr/>
        </p:nvSpPr>
        <p:spPr>
          <a:xfrm>
            <a:off x="6930887" y="-569843"/>
            <a:ext cx="0" cy="0"/>
          </a:xfrm>
          <a:prstGeom prst="rect">
            <a:avLst/>
          </a:prstGeom>
        </p:spPr>
        <p:txBody>
          <a:bodyPr vert="horz" wrap="none" lIns="91440" tIns="45720" rIns="91440" bIns="45720" rtlCol="0">
            <a:normAutofit fontScale="25000" lnSpcReduction="20000"/>
          </a:bodyPr>
          <a:lstStyle/>
          <a:p>
            <a:pPr algn="l"/>
            <a:endParaRPr lang="es-ES_tradnl" sz="3800" b="0" i="0" dirty="0">
              <a:solidFill>
                <a:schemeClr val="accent5"/>
              </a:solidFill>
              <a:latin typeface="Gill Sans Nova" panose="020B0602020104020203" pitchFamily="34" charset="0"/>
            </a:endParaRPr>
          </a:p>
        </p:txBody>
      </p:sp>
      <p:sp>
        <p:nvSpPr>
          <p:cNvPr id="7" name="TextBox 6">
            <a:extLst>
              <a:ext uri="{FF2B5EF4-FFF2-40B4-BE49-F238E27FC236}">
                <a16:creationId xmlns:a16="http://schemas.microsoft.com/office/drawing/2014/main" id="{4362F25B-B9D2-1949-AE72-BCD3DD0A8761}"/>
              </a:ext>
            </a:extLst>
          </p:cNvPr>
          <p:cNvSpPr txBox="1"/>
          <p:nvPr/>
        </p:nvSpPr>
        <p:spPr>
          <a:xfrm>
            <a:off x="4015409" y="2331667"/>
            <a:ext cx="0" cy="0"/>
          </a:xfrm>
          <a:prstGeom prst="rect">
            <a:avLst/>
          </a:prstGeom>
        </p:spPr>
        <p:txBody>
          <a:bodyPr vert="horz" wrap="none" lIns="91440" tIns="45720" rIns="91440" bIns="45720" rtlCol="0">
            <a:normAutofit fontScale="25000" lnSpcReduction="20000"/>
          </a:bodyPr>
          <a:lstStyle/>
          <a:p>
            <a:pPr algn="l"/>
            <a:endParaRPr lang="es-ES_tradnl" sz="3800" b="0" i="0" dirty="0">
              <a:solidFill>
                <a:schemeClr val="accent5"/>
              </a:solidFill>
              <a:latin typeface="Gill Sans Nova" panose="020B0602020104020203" pitchFamily="34" charset="0"/>
            </a:endParaRPr>
          </a:p>
        </p:txBody>
      </p:sp>
      <p:sp>
        <p:nvSpPr>
          <p:cNvPr id="17" name="TextBox 16">
            <a:extLst>
              <a:ext uri="{FF2B5EF4-FFF2-40B4-BE49-F238E27FC236}">
                <a16:creationId xmlns:a16="http://schemas.microsoft.com/office/drawing/2014/main" id="{A09C55E4-61FB-D547-9701-B820A7A1CE23}"/>
              </a:ext>
            </a:extLst>
          </p:cNvPr>
          <p:cNvSpPr txBox="1"/>
          <p:nvPr/>
        </p:nvSpPr>
        <p:spPr>
          <a:xfrm>
            <a:off x="472632" y="1272747"/>
            <a:ext cx="4969438" cy="2923877"/>
          </a:xfrm>
          <a:prstGeom prst="rect">
            <a:avLst/>
          </a:prstGeom>
          <a:noFill/>
        </p:spPr>
        <p:txBody>
          <a:bodyPr wrap="square" lIns="91440" tIns="45720" rIns="91440" bIns="45720" anchor="t">
            <a:spAutoFit/>
          </a:bodyPr>
          <a:lstStyle/>
          <a:p>
            <a:r>
              <a:rPr lang="en-GB" sz="4000" b="1" dirty="0">
                <a:solidFill>
                  <a:schemeClr val="accent1"/>
                </a:solidFill>
                <a:latin typeface="Calibri" panose="020F0502020204030204" pitchFamily="34" charset="0"/>
                <a:cs typeface="Calibri" panose="020F0502020204030204" pitchFamily="34" charset="0"/>
              </a:rPr>
              <a:t>RULE OF THUMB:</a:t>
            </a:r>
          </a:p>
          <a:p>
            <a:pPr algn="ctr"/>
            <a:endParaRPr lang="en-GB" sz="3200" b="1" dirty="0">
              <a:solidFill>
                <a:schemeClr val="accent1"/>
              </a:solidFill>
              <a:latin typeface="Calibri" panose="020F0502020204030204" pitchFamily="34" charset="0"/>
              <a:cs typeface="Calibri" panose="020F0502020204030204" pitchFamily="34" charset="0"/>
            </a:endParaRPr>
          </a:p>
          <a:p>
            <a:r>
              <a:rPr lang="en-GB" sz="2800" dirty="0">
                <a:solidFill>
                  <a:schemeClr val="accent1"/>
                </a:solidFill>
                <a:latin typeface="Calibri" panose="020F0502020204030204" pitchFamily="34" charset="0"/>
                <a:cs typeface="Calibri" panose="020F0502020204030204" pitchFamily="34" charset="0"/>
              </a:rPr>
              <a:t>If you cannot do something </a:t>
            </a:r>
            <a:r>
              <a:rPr lang="en-GB" sz="2800" b="1" dirty="0">
                <a:solidFill>
                  <a:schemeClr val="accent1"/>
                </a:solidFill>
                <a:latin typeface="Calibri" panose="020F0502020204030204" pitchFamily="34" charset="0"/>
                <a:cs typeface="Calibri" panose="020F0502020204030204" pitchFamily="34" charset="0"/>
              </a:rPr>
              <a:t>(small scale) </a:t>
            </a:r>
            <a:r>
              <a:rPr lang="en-GB" sz="2800" dirty="0">
                <a:solidFill>
                  <a:schemeClr val="accent1"/>
                </a:solidFill>
                <a:latin typeface="Calibri" panose="020F0502020204030204" pitchFamily="34" charset="0"/>
                <a:cs typeface="Calibri" panose="020F0502020204030204" pitchFamily="34" charset="0"/>
              </a:rPr>
              <a:t>on paper, do not think a software will sort out your problem</a:t>
            </a:r>
          </a:p>
        </p:txBody>
      </p:sp>
      <p:sp>
        <p:nvSpPr>
          <p:cNvPr id="18" name="Subtitle 2">
            <a:extLst>
              <a:ext uri="{FF2B5EF4-FFF2-40B4-BE49-F238E27FC236}">
                <a16:creationId xmlns:a16="http://schemas.microsoft.com/office/drawing/2014/main" id="{64C00760-AEA1-2841-A548-9F563FFB21AA}"/>
              </a:ext>
            </a:extLst>
          </p:cNvPr>
          <p:cNvSpPr txBox="1">
            <a:spLocks/>
          </p:cNvSpPr>
          <p:nvPr/>
        </p:nvSpPr>
        <p:spPr>
          <a:xfrm>
            <a:off x="6096000" y="2089774"/>
            <a:ext cx="5623368" cy="4160555"/>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Clr>
                <a:schemeClr val="accent5"/>
              </a:buClr>
              <a:buFont typeface="Wingdings" pitchFamily="2" charset="2"/>
              <a:buChar char="§"/>
              <a:defRPr sz="3000" kern="1200" baseline="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chemeClr val="accent5"/>
              </a:buClr>
              <a:buFont typeface="Wingdings" pitchFamily="2" charset="2"/>
              <a:buChar char="§"/>
              <a:defRPr sz="2600" kern="1200" baseline="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chemeClr val="accent5"/>
              </a:buClr>
              <a:buFont typeface="Wingdings" pitchFamily="2" charset="2"/>
              <a:buChar char="§"/>
              <a:defRPr sz="2200" kern="1200" baseline="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chemeClr val="accent5"/>
              </a:buClr>
              <a:buFont typeface="Wingdings" pitchFamily="2" charset="2"/>
              <a:buChar char="§"/>
              <a:defRPr sz="1800" kern="1200" baseline="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chemeClr val="accent5"/>
              </a:buClr>
              <a:buFont typeface="Wingdings" pitchFamily="2" charset="2"/>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fr-FR" sz="2800" i="1" dirty="0">
                <a:solidFill>
                  <a:schemeClr val="tx2">
                    <a:lumMod val="50000"/>
                  </a:schemeClr>
                </a:solidFill>
                <a:latin typeface="Calibri Light" panose="020F0302020204030204" pitchFamily="34" charset="0"/>
                <a:cs typeface="Calibri Light" panose="020F0302020204030204" pitchFamily="34" charset="0"/>
              </a:rPr>
              <a:t>if </a:t>
            </a:r>
            <a:r>
              <a:rPr lang="fr-FR" sz="2800" i="1" dirty="0" err="1">
                <a:solidFill>
                  <a:schemeClr val="tx2">
                    <a:lumMod val="50000"/>
                  </a:schemeClr>
                </a:solidFill>
                <a:latin typeface="Calibri Light" panose="020F0302020204030204" pitchFamily="34" charset="0"/>
                <a:cs typeface="Calibri Light" panose="020F0302020204030204" pitchFamily="34" charset="0"/>
              </a:rPr>
              <a:t>you</a:t>
            </a:r>
            <a:r>
              <a:rPr lang="fr-FR" sz="2800" i="1" dirty="0">
                <a:solidFill>
                  <a:schemeClr val="tx2">
                    <a:lumMod val="50000"/>
                  </a:schemeClr>
                </a:solidFill>
                <a:latin typeface="Calibri Light" panose="020F0302020204030204" pitchFamily="34" charset="0"/>
                <a:cs typeface="Calibri Light" panose="020F0302020204030204" pitchFamily="34" charset="0"/>
              </a:rPr>
              <a:t> do not </a:t>
            </a:r>
            <a:r>
              <a:rPr lang="fr-FR" sz="2800" i="1" dirty="0" err="1">
                <a:solidFill>
                  <a:schemeClr val="tx2">
                    <a:lumMod val="50000"/>
                  </a:schemeClr>
                </a:solidFill>
                <a:latin typeface="Calibri Light" panose="020F0302020204030204" pitchFamily="34" charset="0"/>
                <a:cs typeface="Calibri Light" panose="020F0302020204030204" pitchFamily="34" charset="0"/>
              </a:rPr>
              <a:t>understand</a:t>
            </a:r>
            <a:r>
              <a:rPr lang="fr-FR" sz="2800" i="1" dirty="0">
                <a:solidFill>
                  <a:schemeClr val="tx2">
                    <a:lumMod val="50000"/>
                  </a:schemeClr>
                </a:solidFill>
                <a:latin typeface="Calibri Light" panose="020F0302020204030204" pitchFamily="34" charset="0"/>
                <a:cs typeface="Calibri Light" panose="020F0302020204030204" pitchFamily="34" charset="0"/>
              </a:rPr>
              <a:t> the </a:t>
            </a:r>
            <a:r>
              <a:rPr lang="fr-FR" sz="2800" i="1" dirty="0" err="1">
                <a:solidFill>
                  <a:schemeClr val="tx2">
                    <a:lumMod val="50000"/>
                  </a:schemeClr>
                </a:solidFill>
                <a:latin typeface="Calibri Light" panose="020F0302020204030204" pitchFamily="34" charset="0"/>
                <a:cs typeface="Calibri Light" panose="020F0302020204030204" pitchFamily="34" charset="0"/>
              </a:rPr>
              <a:t>statistics</a:t>
            </a:r>
            <a:r>
              <a:rPr lang="fr-FR" sz="2800" i="1" dirty="0">
                <a:solidFill>
                  <a:schemeClr val="tx2">
                    <a:lumMod val="50000"/>
                  </a:schemeClr>
                </a:solidFill>
                <a:latin typeface="Calibri Light" panose="020F0302020204030204" pitchFamily="34" charset="0"/>
                <a:cs typeface="Calibri Light" panose="020F0302020204030204" pitchFamily="34" charset="0"/>
              </a:rPr>
              <a:t> and the formulas </a:t>
            </a:r>
            <a:r>
              <a:rPr lang="fr-FR" sz="2800" i="1" dirty="0" err="1">
                <a:solidFill>
                  <a:schemeClr val="tx2">
                    <a:lumMod val="50000"/>
                  </a:schemeClr>
                </a:solidFill>
                <a:latin typeface="Calibri Light" panose="020F0302020204030204" pitchFamily="34" charset="0"/>
                <a:cs typeface="Calibri Light" panose="020F0302020204030204" pitchFamily="34" charset="0"/>
              </a:rPr>
              <a:t>behind</a:t>
            </a:r>
            <a:r>
              <a:rPr lang="fr-FR" sz="2800" i="1" dirty="0">
                <a:solidFill>
                  <a:schemeClr val="tx2">
                    <a:lumMod val="50000"/>
                  </a:schemeClr>
                </a:solidFill>
                <a:latin typeface="Calibri Light" panose="020F0302020204030204" pitchFamily="34" charset="0"/>
                <a:cs typeface="Calibri Light" panose="020F0302020204030204" pitchFamily="34" charset="0"/>
              </a:rPr>
              <a:t> the </a:t>
            </a:r>
            <a:r>
              <a:rPr lang="fr-FR" sz="2800" i="1" dirty="0" err="1">
                <a:solidFill>
                  <a:schemeClr val="tx2">
                    <a:lumMod val="50000"/>
                  </a:schemeClr>
                </a:solidFill>
                <a:latin typeface="Calibri Light" panose="020F0302020204030204" pitchFamily="34" charset="0"/>
                <a:cs typeface="Calibri Light" panose="020F0302020204030204" pitchFamily="34" charset="0"/>
              </a:rPr>
              <a:t>calculation</a:t>
            </a:r>
            <a:r>
              <a:rPr lang="fr-FR" sz="2800" i="1" dirty="0">
                <a:solidFill>
                  <a:schemeClr val="tx2">
                    <a:lumMod val="50000"/>
                  </a:schemeClr>
                </a:solidFill>
                <a:latin typeface="Calibri Light" panose="020F0302020204030204" pitchFamily="34" charset="0"/>
                <a:cs typeface="Calibri Light" panose="020F0302020204030204" pitchFamily="34" charset="0"/>
              </a:rPr>
              <a:t> of a </a:t>
            </a:r>
            <a:r>
              <a:rPr lang="fr-FR" sz="2800" i="1" dirty="0" err="1">
                <a:solidFill>
                  <a:schemeClr val="tx2">
                    <a:lumMod val="50000"/>
                  </a:schemeClr>
                </a:solidFill>
                <a:latin typeface="Calibri Light" panose="020F0302020204030204" pitchFamily="34" charset="0"/>
                <a:cs typeface="Calibri Light" panose="020F0302020204030204" pitchFamily="34" charset="0"/>
              </a:rPr>
              <a:t>sample</a:t>
            </a:r>
            <a:r>
              <a:rPr lang="fr-FR" sz="2800" i="1" dirty="0">
                <a:solidFill>
                  <a:schemeClr val="tx2">
                    <a:lumMod val="50000"/>
                  </a:schemeClr>
                </a:solidFill>
                <a:latin typeface="Calibri Light" panose="020F0302020204030204" pitchFamily="34" charset="0"/>
                <a:cs typeface="Calibri Light" panose="020F0302020204030204" pitchFamily="34" charset="0"/>
              </a:rPr>
              <a:t> size, do not </a:t>
            </a:r>
            <a:r>
              <a:rPr lang="fr-FR" sz="2800" i="1" dirty="0" err="1">
                <a:solidFill>
                  <a:schemeClr val="tx2">
                    <a:lumMod val="50000"/>
                  </a:schemeClr>
                </a:solidFill>
                <a:latin typeface="Calibri Light" panose="020F0302020204030204" pitchFamily="34" charset="0"/>
                <a:cs typeface="Calibri Light" panose="020F0302020204030204" pitchFamily="34" charset="0"/>
              </a:rPr>
              <a:t>attempt</a:t>
            </a:r>
            <a:r>
              <a:rPr lang="fr-FR" sz="2800" i="1" dirty="0">
                <a:solidFill>
                  <a:schemeClr val="tx2">
                    <a:lumMod val="50000"/>
                  </a:schemeClr>
                </a:solidFill>
                <a:latin typeface="Calibri Light" panose="020F0302020204030204" pitchFamily="34" charset="0"/>
                <a:cs typeface="Calibri Light" panose="020F0302020204030204" pitchFamily="34" charset="0"/>
              </a:rPr>
              <a:t> by </a:t>
            </a:r>
            <a:r>
              <a:rPr lang="fr-FR" sz="2800" i="1" dirty="0" err="1">
                <a:solidFill>
                  <a:schemeClr val="tx2">
                    <a:lumMod val="50000"/>
                  </a:schemeClr>
                </a:solidFill>
                <a:latin typeface="Calibri Light" panose="020F0302020204030204" pitchFamily="34" charset="0"/>
                <a:cs typeface="Calibri Light" panose="020F0302020204030204" pitchFamily="34" charset="0"/>
              </a:rPr>
              <a:t>just</a:t>
            </a:r>
            <a:r>
              <a:rPr lang="fr-FR" sz="2800" i="1" dirty="0">
                <a:solidFill>
                  <a:schemeClr val="tx2">
                    <a:lumMod val="50000"/>
                  </a:schemeClr>
                </a:solidFill>
                <a:latin typeface="Calibri Light" panose="020F0302020204030204" pitchFamily="34" charset="0"/>
                <a:cs typeface="Calibri Light" panose="020F0302020204030204" pitchFamily="34" charset="0"/>
              </a:rPr>
              <a:t> </a:t>
            </a:r>
            <a:r>
              <a:rPr lang="fr-FR" sz="2800" i="1" dirty="0" err="1">
                <a:solidFill>
                  <a:schemeClr val="tx2">
                    <a:lumMod val="50000"/>
                  </a:schemeClr>
                </a:solidFill>
                <a:latin typeface="Calibri Light" panose="020F0302020204030204" pitchFamily="34" charset="0"/>
                <a:cs typeface="Calibri Light" panose="020F0302020204030204" pitchFamily="34" charset="0"/>
              </a:rPr>
              <a:t>using</a:t>
            </a:r>
            <a:r>
              <a:rPr lang="fr-FR" sz="2800" i="1" dirty="0">
                <a:solidFill>
                  <a:schemeClr val="tx2">
                    <a:lumMod val="50000"/>
                  </a:schemeClr>
                </a:solidFill>
                <a:latin typeface="Calibri Light" panose="020F0302020204030204" pitchFamily="34" charset="0"/>
                <a:cs typeface="Calibri Light" panose="020F0302020204030204" pitchFamily="34" charset="0"/>
              </a:rPr>
              <a:t> an online </a:t>
            </a:r>
            <a:r>
              <a:rPr lang="fr-FR" sz="2800" i="1" dirty="0" err="1">
                <a:solidFill>
                  <a:schemeClr val="tx2">
                    <a:lumMod val="50000"/>
                  </a:schemeClr>
                </a:solidFill>
                <a:latin typeface="Calibri Light" panose="020F0302020204030204" pitchFamily="34" charset="0"/>
                <a:cs typeface="Calibri Light" panose="020F0302020204030204" pitchFamily="34" charset="0"/>
              </a:rPr>
              <a:t>calculator</a:t>
            </a:r>
            <a:r>
              <a:rPr lang="fr-FR" sz="2800" i="1" dirty="0">
                <a:solidFill>
                  <a:schemeClr val="tx2">
                    <a:lumMod val="50000"/>
                  </a:schemeClr>
                </a:solidFill>
                <a:latin typeface="Calibri Light" panose="020F0302020204030204" pitchFamily="34" charset="0"/>
                <a:cs typeface="Calibri Light" panose="020F0302020204030204" pitchFamily="34" charset="0"/>
              </a:rPr>
              <a:t>.</a:t>
            </a:r>
          </a:p>
          <a:p>
            <a:pPr marL="0" indent="0">
              <a:lnSpc>
                <a:spcPct val="120000"/>
              </a:lnSpc>
              <a:buNone/>
            </a:pPr>
            <a:endParaRPr lang="fr-FR" sz="2800" i="1" dirty="0">
              <a:solidFill>
                <a:schemeClr val="tx2">
                  <a:lumMod val="50000"/>
                </a:schemeClr>
              </a:solidFill>
              <a:latin typeface="Calibri Light" panose="020F0302020204030204" pitchFamily="34" charset="0"/>
              <a:cs typeface="Calibri Light" panose="020F0302020204030204" pitchFamily="34" charset="0"/>
            </a:endParaRPr>
          </a:p>
          <a:p>
            <a:pPr marL="0" indent="0">
              <a:lnSpc>
                <a:spcPct val="120000"/>
              </a:lnSpc>
              <a:buNone/>
            </a:pPr>
            <a:r>
              <a:rPr lang="fr-FR" sz="2800" i="1" dirty="0">
                <a:solidFill>
                  <a:schemeClr val="tx2">
                    <a:lumMod val="50000"/>
                  </a:schemeClr>
                </a:solidFill>
                <a:latin typeface="Calibri Light" panose="020F0302020204030204" pitchFamily="34" charset="0"/>
                <a:cs typeface="Calibri Light" panose="020F0302020204030204" pitchFamily="34" charset="0"/>
              </a:rPr>
              <a:t>If </a:t>
            </a:r>
            <a:r>
              <a:rPr lang="fr-FR" sz="2800" i="1" dirty="0" err="1">
                <a:solidFill>
                  <a:schemeClr val="tx2">
                    <a:lumMod val="50000"/>
                  </a:schemeClr>
                </a:solidFill>
                <a:latin typeface="Calibri Light" panose="020F0302020204030204" pitchFamily="34" charset="0"/>
                <a:cs typeface="Calibri Light" panose="020F0302020204030204" pitchFamily="34" charset="0"/>
              </a:rPr>
              <a:t>you</a:t>
            </a:r>
            <a:r>
              <a:rPr lang="fr-FR" sz="2800" i="1" dirty="0">
                <a:solidFill>
                  <a:schemeClr val="tx2">
                    <a:lumMod val="50000"/>
                  </a:schemeClr>
                </a:solidFill>
                <a:latin typeface="Calibri Light" panose="020F0302020204030204" pitchFamily="34" charset="0"/>
                <a:cs typeface="Calibri Light" panose="020F0302020204030204" pitchFamily="34" charset="0"/>
              </a:rPr>
              <a:t> </a:t>
            </a:r>
            <a:r>
              <a:rPr lang="fr-FR" sz="2800" i="1" dirty="0" err="1">
                <a:solidFill>
                  <a:schemeClr val="tx2">
                    <a:lumMod val="50000"/>
                  </a:schemeClr>
                </a:solidFill>
                <a:latin typeface="Calibri Light" panose="020F0302020204030204" pitchFamily="34" charset="0"/>
                <a:cs typeface="Calibri Light" panose="020F0302020204030204" pitchFamily="34" charset="0"/>
              </a:rPr>
              <a:t>cannot</a:t>
            </a:r>
            <a:r>
              <a:rPr lang="fr-FR" sz="2800" i="1" dirty="0">
                <a:solidFill>
                  <a:schemeClr val="tx2">
                    <a:lumMod val="50000"/>
                  </a:schemeClr>
                </a:solidFill>
                <a:latin typeface="Calibri Light" panose="020F0302020204030204" pitchFamily="34" charset="0"/>
                <a:cs typeface="Calibri Light" panose="020F0302020204030204" pitchFamily="34" charset="0"/>
              </a:rPr>
              <a:t> analyse qualitative data </a:t>
            </a:r>
            <a:r>
              <a:rPr lang="fr-FR" sz="2800" i="1" dirty="0" err="1">
                <a:solidFill>
                  <a:schemeClr val="tx2">
                    <a:lumMod val="50000"/>
                  </a:schemeClr>
                </a:solidFill>
                <a:latin typeface="Calibri Light" panose="020F0302020204030204" pitchFamily="34" charset="0"/>
                <a:cs typeface="Calibri Light" panose="020F0302020204030204" pitchFamily="34" charset="0"/>
              </a:rPr>
              <a:t>manually</a:t>
            </a:r>
            <a:r>
              <a:rPr lang="fr-FR" sz="2800" i="1" dirty="0">
                <a:solidFill>
                  <a:schemeClr val="tx2">
                    <a:lumMod val="50000"/>
                  </a:schemeClr>
                </a:solidFill>
                <a:latin typeface="Calibri Light" panose="020F0302020204030204" pitchFamily="34" charset="0"/>
                <a:cs typeface="Calibri Light" panose="020F0302020204030204" pitchFamily="34" charset="0"/>
              </a:rPr>
              <a:t>, do not </a:t>
            </a:r>
            <a:r>
              <a:rPr lang="fr-FR" sz="2800" i="1" dirty="0" err="1">
                <a:solidFill>
                  <a:schemeClr val="tx2">
                    <a:lumMod val="50000"/>
                  </a:schemeClr>
                </a:solidFill>
                <a:latin typeface="Calibri Light" panose="020F0302020204030204" pitchFamily="34" charset="0"/>
                <a:cs typeface="Calibri Light" panose="020F0302020204030204" pitchFamily="34" charset="0"/>
              </a:rPr>
              <a:t>think</a:t>
            </a:r>
            <a:r>
              <a:rPr lang="fr-FR" sz="2800" i="1" dirty="0">
                <a:solidFill>
                  <a:schemeClr val="tx2">
                    <a:lumMod val="50000"/>
                  </a:schemeClr>
                </a:solidFill>
                <a:latin typeface="Calibri Light" panose="020F0302020204030204" pitchFamily="34" charset="0"/>
                <a:cs typeface="Calibri Light" panose="020F0302020204030204" pitchFamily="34" charset="0"/>
              </a:rPr>
              <a:t> </a:t>
            </a:r>
            <a:r>
              <a:rPr lang="fr-FR" sz="2800" i="1" dirty="0" err="1">
                <a:solidFill>
                  <a:schemeClr val="tx2">
                    <a:lumMod val="50000"/>
                  </a:schemeClr>
                </a:solidFill>
                <a:latin typeface="Calibri Light" panose="020F0302020204030204" pitchFamily="34" charset="0"/>
                <a:cs typeface="Calibri Light" panose="020F0302020204030204" pitchFamily="34" charset="0"/>
              </a:rPr>
              <a:t>Nvivo</a:t>
            </a:r>
            <a:r>
              <a:rPr lang="fr-FR" sz="2800" i="1" dirty="0">
                <a:solidFill>
                  <a:schemeClr val="tx2">
                    <a:lumMod val="50000"/>
                  </a:schemeClr>
                </a:solidFill>
                <a:latin typeface="Calibri Light" panose="020F0302020204030204" pitchFamily="34" charset="0"/>
                <a:cs typeface="Calibri Light" panose="020F0302020204030204" pitchFamily="34" charset="0"/>
              </a:rPr>
              <a:t> </a:t>
            </a:r>
            <a:r>
              <a:rPr lang="fr-FR" sz="2800" i="1" dirty="0" err="1">
                <a:solidFill>
                  <a:schemeClr val="tx2">
                    <a:lumMod val="50000"/>
                  </a:schemeClr>
                </a:solidFill>
                <a:latin typeface="Calibri Light" panose="020F0302020204030204" pitchFamily="34" charset="0"/>
                <a:cs typeface="Calibri Light" panose="020F0302020204030204" pitchFamily="34" charset="0"/>
              </a:rPr>
              <a:t>is</a:t>
            </a:r>
            <a:r>
              <a:rPr lang="fr-FR" sz="2800" i="1" dirty="0">
                <a:solidFill>
                  <a:schemeClr val="tx2">
                    <a:lumMod val="50000"/>
                  </a:schemeClr>
                </a:solidFill>
                <a:latin typeface="Calibri Light" panose="020F0302020204030204" pitchFamily="34" charset="0"/>
                <a:cs typeface="Calibri Light" panose="020F0302020204030204" pitchFamily="34" charset="0"/>
              </a:rPr>
              <a:t> </a:t>
            </a:r>
            <a:r>
              <a:rPr lang="fr-FR" sz="2800" i="1" dirty="0" err="1">
                <a:solidFill>
                  <a:schemeClr val="tx2">
                    <a:lumMod val="50000"/>
                  </a:schemeClr>
                </a:solidFill>
                <a:latin typeface="Calibri Light" panose="020F0302020204030204" pitchFamily="34" charset="0"/>
                <a:cs typeface="Calibri Light" panose="020F0302020204030204" pitchFamily="34" charset="0"/>
              </a:rPr>
              <a:t>your</a:t>
            </a:r>
            <a:r>
              <a:rPr lang="fr-FR" sz="2800" i="1" dirty="0">
                <a:solidFill>
                  <a:schemeClr val="tx2">
                    <a:lumMod val="50000"/>
                  </a:schemeClr>
                </a:solidFill>
                <a:latin typeface="Calibri Light" panose="020F0302020204030204" pitchFamily="34" charset="0"/>
                <a:cs typeface="Calibri Light" panose="020F0302020204030204" pitchFamily="34" charset="0"/>
              </a:rPr>
              <a:t> solution. </a:t>
            </a:r>
          </a:p>
        </p:txBody>
      </p:sp>
      <p:sp>
        <p:nvSpPr>
          <p:cNvPr id="19" name="Title 1">
            <a:extLst>
              <a:ext uri="{FF2B5EF4-FFF2-40B4-BE49-F238E27FC236}">
                <a16:creationId xmlns:a16="http://schemas.microsoft.com/office/drawing/2014/main" id="{DBBA96C7-00FA-0C45-82C8-CAF5F65D0A7F}"/>
              </a:ext>
            </a:extLst>
          </p:cNvPr>
          <p:cNvSpPr txBox="1">
            <a:spLocks/>
          </p:cNvSpPr>
          <p:nvPr/>
        </p:nvSpPr>
        <p:spPr>
          <a:xfrm>
            <a:off x="6096000" y="1272747"/>
            <a:ext cx="5623368" cy="92675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baseline="0">
                <a:solidFill>
                  <a:schemeClr val="bg1"/>
                </a:solidFill>
                <a:latin typeface="Calibri" panose="020F0502020204030204" pitchFamily="34" charset="0"/>
                <a:ea typeface="+mj-ea"/>
                <a:cs typeface="Calibri" panose="020F0502020204030204" pitchFamily="34" charset="0"/>
              </a:defRPr>
            </a:lvl1pPr>
          </a:lstStyle>
          <a:p>
            <a:pPr>
              <a:lnSpc>
                <a:spcPct val="100000"/>
              </a:lnSpc>
            </a:pPr>
            <a:r>
              <a:rPr lang="fr-FR" sz="3200" dirty="0" err="1">
                <a:solidFill>
                  <a:schemeClr val="accent1"/>
                </a:solidFill>
              </a:rPr>
              <a:t>Example</a:t>
            </a:r>
            <a:r>
              <a:rPr lang="fr-FR" sz="3200" dirty="0">
                <a:solidFill>
                  <a:schemeClr val="accent1"/>
                </a:solidFill>
              </a:rPr>
              <a:t>:</a:t>
            </a:r>
          </a:p>
        </p:txBody>
      </p:sp>
    </p:spTree>
    <p:extLst>
      <p:ext uri="{BB962C8B-B14F-4D97-AF65-F5344CB8AC3E}">
        <p14:creationId xmlns:p14="http://schemas.microsoft.com/office/powerpoint/2010/main" val="9148774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837966E4-D070-48B6-9D02-05DE27B97DF3}"/>
              </a:ext>
            </a:extLst>
          </p:cNvPr>
          <p:cNvCxnSpPr/>
          <p:nvPr/>
        </p:nvCxnSpPr>
        <p:spPr>
          <a:xfrm>
            <a:off x="9037938" y="2195775"/>
            <a:ext cx="30893" cy="3094330"/>
          </a:xfrm>
          <a:prstGeom prst="line">
            <a:avLst/>
          </a:prstGeom>
          <a:ln w="254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31AC80F-A6FA-445A-A133-6258143C10C8}"/>
              </a:ext>
            </a:extLst>
          </p:cNvPr>
          <p:cNvCxnSpPr>
            <a:cxnSpLocks/>
            <a:stCxn id="8" idx="2"/>
          </p:cNvCxnSpPr>
          <p:nvPr/>
        </p:nvCxnSpPr>
        <p:spPr>
          <a:xfrm>
            <a:off x="2994453" y="2402638"/>
            <a:ext cx="45309" cy="3094330"/>
          </a:xfrm>
          <a:prstGeom prst="line">
            <a:avLst/>
          </a:prstGeom>
          <a:ln w="254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96039B2-ABBF-47D1-8480-6D5E1B271AE1}"/>
              </a:ext>
            </a:extLst>
          </p:cNvPr>
          <p:cNvSpPr txBox="1"/>
          <p:nvPr/>
        </p:nvSpPr>
        <p:spPr>
          <a:xfrm>
            <a:off x="609598" y="2033306"/>
            <a:ext cx="4769709" cy="369332"/>
          </a:xfrm>
          <a:prstGeom prst="rect">
            <a:avLst/>
          </a:prstGeom>
          <a:solidFill>
            <a:schemeClr val="accent1"/>
          </a:solidFill>
          <a:ln w="28575">
            <a:noFill/>
          </a:ln>
        </p:spPr>
        <p:txBody>
          <a:bodyPr wrap="square" rtlCol="0">
            <a:spAutoFit/>
          </a:bodyPr>
          <a:lstStyle/>
          <a:p>
            <a:pPr algn="ctr"/>
            <a:r>
              <a:rPr lang="en-GB" b="1">
                <a:solidFill>
                  <a:schemeClr val="bg1"/>
                </a:solidFill>
                <a:latin typeface="Calibri" panose="020F0502020204030204" pitchFamily="34" charset="0"/>
                <a:cs typeface="Calibri" panose="020F0502020204030204" pitchFamily="34" charset="0"/>
              </a:rPr>
              <a:t>PROBABILISTIC</a:t>
            </a:r>
          </a:p>
        </p:txBody>
      </p:sp>
      <p:sp>
        <p:nvSpPr>
          <p:cNvPr id="9" name="TextBox 8">
            <a:extLst>
              <a:ext uri="{FF2B5EF4-FFF2-40B4-BE49-F238E27FC236}">
                <a16:creationId xmlns:a16="http://schemas.microsoft.com/office/drawing/2014/main" id="{E5C2D24B-6DB3-4C43-8DC6-10C0B766629A}"/>
              </a:ext>
            </a:extLst>
          </p:cNvPr>
          <p:cNvSpPr txBox="1"/>
          <p:nvPr/>
        </p:nvSpPr>
        <p:spPr>
          <a:xfrm>
            <a:off x="6812690" y="2048578"/>
            <a:ext cx="4769705" cy="369332"/>
          </a:xfrm>
          <a:prstGeom prst="rect">
            <a:avLst/>
          </a:prstGeom>
          <a:solidFill>
            <a:schemeClr val="accent1"/>
          </a:solidFill>
          <a:ln w="28575">
            <a:noFill/>
          </a:ln>
        </p:spPr>
        <p:txBody>
          <a:bodyPr wrap="square" rtlCol="0">
            <a:spAutoFit/>
          </a:bodyPr>
          <a:lstStyle/>
          <a:p>
            <a:pPr algn="ctr"/>
            <a:r>
              <a:rPr lang="en-GB" b="1">
                <a:solidFill>
                  <a:schemeClr val="bg1"/>
                </a:solidFill>
                <a:latin typeface="Calibri" panose="020F0502020204030204" pitchFamily="34" charset="0"/>
                <a:cs typeface="Calibri" panose="020F0502020204030204" pitchFamily="34" charset="0"/>
              </a:rPr>
              <a:t>NON PROBABILISTIC</a:t>
            </a:r>
          </a:p>
        </p:txBody>
      </p:sp>
      <p:sp>
        <p:nvSpPr>
          <p:cNvPr id="10" name="TextBox 9">
            <a:extLst>
              <a:ext uri="{FF2B5EF4-FFF2-40B4-BE49-F238E27FC236}">
                <a16:creationId xmlns:a16="http://schemas.microsoft.com/office/drawing/2014/main" id="{6C911A3E-1866-4552-BA22-9D965E93CB8D}"/>
              </a:ext>
            </a:extLst>
          </p:cNvPr>
          <p:cNvSpPr txBox="1"/>
          <p:nvPr/>
        </p:nvSpPr>
        <p:spPr>
          <a:xfrm>
            <a:off x="609599" y="2587304"/>
            <a:ext cx="4769709" cy="1754326"/>
          </a:xfrm>
          <a:prstGeom prst="rect">
            <a:avLst/>
          </a:prstGeom>
          <a:solidFill>
            <a:schemeClr val="bg1"/>
          </a:solidFill>
          <a:ln>
            <a:solidFill>
              <a:schemeClr val="bg1">
                <a:lumMod val="75000"/>
              </a:schemeClr>
            </a:solidFill>
          </a:ln>
        </p:spPr>
        <p:txBody>
          <a:bodyPr wrap="square">
            <a:spAutoFit/>
          </a:bodyPr>
          <a:lstStyle/>
          <a:p>
            <a:pPr algn="ctr"/>
            <a:r>
              <a:rPr lang="en-GB">
                <a:latin typeface="Calibri" panose="020F0502020204030204" pitchFamily="34" charset="0"/>
                <a:cs typeface="Calibri" panose="020F0502020204030204" pitchFamily="34" charset="0"/>
              </a:rPr>
              <a:t>In a simple randomized sample*, </a:t>
            </a:r>
            <a:r>
              <a:rPr lang="en-GB" b="1">
                <a:latin typeface="Calibri" panose="020F0502020204030204" pitchFamily="34" charset="0"/>
                <a:cs typeface="Calibri" panose="020F0502020204030204" pitchFamily="34" charset="0"/>
              </a:rPr>
              <a:t>all participants </a:t>
            </a:r>
            <a:r>
              <a:rPr lang="en-GB">
                <a:latin typeface="Calibri" panose="020F0502020204030204" pitchFamily="34" charset="0"/>
                <a:cs typeface="Calibri" panose="020F0502020204030204" pitchFamily="34" charset="0"/>
              </a:rPr>
              <a:t>(out of the reference population) have the same </a:t>
            </a:r>
            <a:r>
              <a:rPr lang="en-GB" b="1">
                <a:latin typeface="Calibri" panose="020F0502020204030204" pitchFamily="34" charset="0"/>
                <a:cs typeface="Calibri" panose="020F0502020204030204" pitchFamily="34" charset="0"/>
              </a:rPr>
              <a:t>probability of being selected</a:t>
            </a:r>
            <a:r>
              <a:rPr lang="en-GB">
                <a:latin typeface="Calibri" panose="020F0502020204030204" pitchFamily="34" charset="0"/>
                <a:cs typeface="Calibri" panose="020F0502020204030204" pitchFamily="34" charset="0"/>
              </a:rPr>
              <a:t>, and that probability is known.</a:t>
            </a:r>
          </a:p>
          <a:p>
            <a:pPr algn="ctr"/>
            <a:r>
              <a:rPr lang="en-GB">
                <a:latin typeface="Calibri" panose="020F0502020204030204" pitchFamily="34" charset="0"/>
                <a:cs typeface="Calibri" panose="020F0502020204030204" pitchFamily="34" charset="0"/>
              </a:rPr>
              <a:t>If there is a population of 100, each person has 1 out of 100 probabilities to be selected. </a:t>
            </a:r>
          </a:p>
        </p:txBody>
      </p:sp>
      <p:sp>
        <p:nvSpPr>
          <p:cNvPr id="12" name="TextBox 11">
            <a:extLst>
              <a:ext uri="{FF2B5EF4-FFF2-40B4-BE49-F238E27FC236}">
                <a16:creationId xmlns:a16="http://schemas.microsoft.com/office/drawing/2014/main" id="{FA52ECB5-9180-4544-B259-C10FFA4AECA0}"/>
              </a:ext>
            </a:extLst>
          </p:cNvPr>
          <p:cNvSpPr txBox="1"/>
          <p:nvPr/>
        </p:nvSpPr>
        <p:spPr>
          <a:xfrm>
            <a:off x="6812694" y="4492702"/>
            <a:ext cx="4769705" cy="369332"/>
          </a:xfrm>
          <a:prstGeom prst="rect">
            <a:avLst/>
          </a:prstGeom>
          <a:solidFill>
            <a:schemeClr val="bg1"/>
          </a:solidFill>
          <a:ln>
            <a:solidFill>
              <a:schemeClr val="bg1">
                <a:lumMod val="75000"/>
              </a:schemeClr>
            </a:solidFill>
          </a:ln>
        </p:spPr>
        <p:txBody>
          <a:bodyPr wrap="square">
            <a:spAutoFit/>
          </a:bodyPr>
          <a:lstStyle/>
          <a:p>
            <a:pPr algn="ctr"/>
            <a:r>
              <a:rPr lang="en-GB" b="1">
                <a:latin typeface="Calibri" panose="020F0502020204030204" pitchFamily="34" charset="0"/>
                <a:ea typeface="Calibri" panose="020F0502020204030204" pitchFamily="34" charset="0"/>
                <a:cs typeface="Calibri" panose="020F0502020204030204" pitchFamily="34" charset="0"/>
              </a:rPr>
              <a:t>The sample represent only itself</a:t>
            </a:r>
          </a:p>
        </p:txBody>
      </p:sp>
      <p:sp>
        <p:nvSpPr>
          <p:cNvPr id="13" name="TextBox 12">
            <a:extLst>
              <a:ext uri="{FF2B5EF4-FFF2-40B4-BE49-F238E27FC236}">
                <a16:creationId xmlns:a16="http://schemas.microsoft.com/office/drawing/2014/main" id="{7DB71770-A8D0-451C-96BD-C68D86247CCA}"/>
              </a:ext>
            </a:extLst>
          </p:cNvPr>
          <p:cNvSpPr txBox="1"/>
          <p:nvPr/>
        </p:nvSpPr>
        <p:spPr>
          <a:xfrm>
            <a:off x="609599" y="5290105"/>
            <a:ext cx="4769709" cy="369332"/>
          </a:xfrm>
          <a:prstGeom prst="rect">
            <a:avLst/>
          </a:prstGeom>
          <a:solidFill>
            <a:schemeClr val="bg1"/>
          </a:solidFill>
          <a:ln>
            <a:solidFill>
              <a:schemeClr val="bg1">
                <a:lumMod val="75000"/>
              </a:schemeClr>
            </a:solidFill>
          </a:ln>
        </p:spPr>
        <p:txBody>
          <a:bodyPr wrap="square">
            <a:spAutoFit/>
          </a:bodyPr>
          <a:lstStyle/>
          <a:p>
            <a:pPr algn="ctr"/>
            <a:r>
              <a:rPr lang="en-GB" b="1">
                <a:latin typeface="Calibri" panose="020F0502020204030204" pitchFamily="34" charset="0"/>
                <a:ea typeface="Calibri" panose="020F0502020204030204" pitchFamily="34" charset="0"/>
                <a:cs typeface="Calibri" panose="020F0502020204030204" pitchFamily="34" charset="0"/>
              </a:rPr>
              <a:t>Findings are generalisable</a:t>
            </a:r>
          </a:p>
        </p:txBody>
      </p:sp>
      <p:sp>
        <p:nvSpPr>
          <p:cNvPr id="5" name="TextBox 4">
            <a:extLst>
              <a:ext uri="{FF2B5EF4-FFF2-40B4-BE49-F238E27FC236}">
                <a16:creationId xmlns:a16="http://schemas.microsoft.com/office/drawing/2014/main" id="{39A3C896-B315-404E-A024-BD211C5ED06F}"/>
              </a:ext>
            </a:extLst>
          </p:cNvPr>
          <p:cNvSpPr txBox="1"/>
          <p:nvPr/>
        </p:nvSpPr>
        <p:spPr>
          <a:xfrm>
            <a:off x="1168751" y="6059856"/>
            <a:ext cx="10263685" cy="523220"/>
          </a:xfrm>
          <a:prstGeom prst="rect">
            <a:avLst/>
          </a:prstGeom>
          <a:noFill/>
          <a:ln>
            <a:noFill/>
          </a:ln>
        </p:spPr>
        <p:txBody>
          <a:bodyPr wrap="square" rtlCol="0">
            <a:spAutoFit/>
          </a:bodyPr>
          <a:lstStyle/>
          <a:p>
            <a:pPr algn="ctr"/>
            <a:r>
              <a:rPr lang="en-GB" sz="2800" i="1">
                <a:latin typeface="Ink Free" panose="03080402000500000000" pitchFamily="66" charset="0"/>
              </a:rPr>
              <a:t>… sampling is an art</a:t>
            </a:r>
          </a:p>
        </p:txBody>
      </p:sp>
      <p:sp>
        <p:nvSpPr>
          <p:cNvPr id="15" name="TextBox 14">
            <a:extLst>
              <a:ext uri="{FF2B5EF4-FFF2-40B4-BE49-F238E27FC236}">
                <a16:creationId xmlns:a16="http://schemas.microsoft.com/office/drawing/2014/main" id="{98BAEABF-E6AD-4F54-901B-DA3167465BF4}"/>
              </a:ext>
            </a:extLst>
          </p:cNvPr>
          <p:cNvSpPr txBox="1"/>
          <p:nvPr/>
        </p:nvSpPr>
        <p:spPr>
          <a:xfrm>
            <a:off x="6812690" y="2583543"/>
            <a:ext cx="4769706" cy="923330"/>
          </a:xfrm>
          <a:prstGeom prst="rect">
            <a:avLst/>
          </a:prstGeom>
          <a:solidFill>
            <a:schemeClr val="bg1"/>
          </a:solidFill>
          <a:ln>
            <a:solidFill>
              <a:schemeClr val="bg1">
                <a:lumMod val="75000"/>
              </a:schemeClr>
            </a:solidFill>
          </a:ln>
        </p:spPr>
        <p:txBody>
          <a:bodyPr wrap="square">
            <a:spAutoFit/>
          </a:bodyPr>
          <a:lstStyle/>
          <a:p>
            <a:pPr algn="ctr"/>
            <a:r>
              <a:rPr lang="en-GB">
                <a:latin typeface="Calibri" panose="020F0502020204030204" pitchFamily="34" charset="0"/>
                <a:cs typeface="Calibri" panose="020F0502020204030204" pitchFamily="34" charset="0"/>
              </a:rPr>
              <a:t>Total is unknown or the sampling strategy does not allow all participants to have the same probability of being selected.</a:t>
            </a:r>
          </a:p>
        </p:txBody>
      </p:sp>
      <p:sp>
        <p:nvSpPr>
          <p:cNvPr id="17" name="TextBox 16">
            <a:extLst>
              <a:ext uri="{FF2B5EF4-FFF2-40B4-BE49-F238E27FC236}">
                <a16:creationId xmlns:a16="http://schemas.microsoft.com/office/drawing/2014/main" id="{7E2E13EB-3607-4F3F-AA6D-5DB981FC70DD}"/>
              </a:ext>
            </a:extLst>
          </p:cNvPr>
          <p:cNvSpPr txBox="1"/>
          <p:nvPr/>
        </p:nvSpPr>
        <p:spPr>
          <a:xfrm>
            <a:off x="609598" y="4492702"/>
            <a:ext cx="4769709" cy="646331"/>
          </a:xfrm>
          <a:prstGeom prst="rect">
            <a:avLst/>
          </a:prstGeom>
          <a:solidFill>
            <a:schemeClr val="bg1"/>
          </a:solidFill>
          <a:ln>
            <a:solidFill>
              <a:schemeClr val="bg1">
                <a:lumMod val="75000"/>
              </a:schemeClr>
            </a:solidFill>
          </a:ln>
        </p:spPr>
        <p:txBody>
          <a:bodyPr wrap="square">
            <a:spAutoFit/>
          </a:bodyPr>
          <a:lstStyle/>
          <a:p>
            <a:pPr algn="ctr"/>
            <a:r>
              <a:rPr lang="en-GB" b="1">
                <a:latin typeface="Calibri" panose="020F0502020204030204" pitchFamily="34" charset="0"/>
                <a:ea typeface="Calibri" panose="020F0502020204030204" pitchFamily="34" charset="0"/>
                <a:cs typeface="Calibri" panose="020F0502020204030204" pitchFamily="34" charset="0"/>
              </a:rPr>
              <a:t>The sample is supposed to be, in a way, a micro-version of the population of interest. </a:t>
            </a:r>
          </a:p>
        </p:txBody>
      </p:sp>
      <p:sp>
        <p:nvSpPr>
          <p:cNvPr id="20" name="TextBox 19">
            <a:extLst>
              <a:ext uri="{FF2B5EF4-FFF2-40B4-BE49-F238E27FC236}">
                <a16:creationId xmlns:a16="http://schemas.microsoft.com/office/drawing/2014/main" id="{E9FFCE75-E488-4160-9AA9-83023738EB19}"/>
              </a:ext>
            </a:extLst>
          </p:cNvPr>
          <p:cNvSpPr txBox="1"/>
          <p:nvPr/>
        </p:nvSpPr>
        <p:spPr>
          <a:xfrm>
            <a:off x="6812690" y="5290105"/>
            <a:ext cx="4769709" cy="369332"/>
          </a:xfrm>
          <a:prstGeom prst="rect">
            <a:avLst/>
          </a:prstGeom>
          <a:solidFill>
            <a:schemeClr val="bg1"/>
          </a:solidFill>
          <a:ln>
            <a:solidFill>
              <a:schemeClr val="bg1">
                <a:lumMod val="75000"/>
              </a:schemeClr>
            </a:solidFill>
          </a:ln>
        </p:spPr>
        <p:txBody>
          <a:bodyPr wrap="square">
            <a:spAutoFit/>
          </a:bodyPr>
          <a:lstStyle/>
          <a:p>
            <a:pPr algn="ctr"/>
            <a:r>
              <a:rPr lang="en-GB" b="1">
                <a:latin typeface="Calibri" panose="020F0502020204030204" pitchFamily="34" charset="0"/>
                <a:ea typeface="Calibri" panose="020F0502020204030204" pitchFamily="34" charset="0"/>
                <a:cs typeface="Calibri" panose="020F0502020204030204" pitchFamily="34" charset="0"/>
              </a:rPr>
              <a:t>Findings are not generalisable</a:t>
            </a:r>
          </a:p>
        </p:txBody>
      </p:sp>
      <p:sp>
        <p:nvSpPr>
          <p:cNvPr id="22" name="Title 2">
            <a:extLst>
              <a:ext uri="{FF2B5EF4-FFF2-40B4-BE49-F238E27FC236}">
                <a16:creationId xmlns:a16="http://schemas.microsoft.com/office/drawing/2014/main" id="{C8E628CD-CD29-8045-8AF4-A55849A088B8}"/>
              </a:ext>
            </a:extLst>
          </p:cNvPr>
          <p:cNvSpPr>
            <a:spLocks noGrp="1"/>
          </p:cNvSpPr>
          <p:nvPr>
            <p:ph type="title"/>
          </p:nvPr>
        </p:nvSpPr>
        <p:spPr>
          <a:xfrm>
            <a:off x="586410" y="117072"/>
            <a:ext cx="9390670" cy="748245"/>
          </a:xfrm>
        </p:spPr>
        <p:txBody>
          <a:bodyPr>
            <a:normAutofit/>
          </a:bodyPr>
          <a:lstStyle/>
          <a:p>
            <a:r>
              <a:rPr lang="es-ES_tradnl" sz="3600" dirty="0"/>
              <a:t>2. </a:t>
            </a:r>
            <a:r>
              <a:rPr lang="es-ES_tradnl" sz="3600" dirty="0" err="1"/>
              <a:t>Sources</a:t>
            </a:r>
            <a:r>
              <a:rPr lang="es-ES_tradnl" sz="3600" dirty="0"/>
              <a:t> and </a:t>
            </a:r>
            <a:r>
              <a:rPr lang="es-ES_tradnl" sz="3600" dirty="0" err="1"/>
              <a:t>sampling</a:t>
            </a:r>
            <a:r>
              <a:rPr lang="es-ES_tradnl" sz="3600" dirty="0"/>
              <a:t> </a:t>
            </a:r>
            <a:r>
              <a:rPr lang="es-ES_tradnl" sz="3600" dirty="0" err="1"/>
              <a:t>strategies</a:t>
            </a:r>
            <a:endParaRPr lang="es-ES_tradnl" sz="3600" dirty="0"/>
          </a:p>
        </p:txBody>
      </p:sp>
      <p:sp>
        <p:nvSpPr>
          <p:cNvPr id="3" name="Rectangle 2">
            <a:extLst>
              <a:ext uri="{FF2B5EF4-FFF2-40B4-BE49-F238E27FC236}">
                <a16:creationId xmlns:a16="http://schemas.microsoft.com/office/drawing/2014/main" id="{9AF1BEC1-1DF3-0D4B-8D87-F56F5283EB87}"/>
              </a:ext>
            </a:extLst>
          </p:cNvPr>
          <p:cNvSpPr/>
          <p:nvPr/>
        </p:nvSpPr>
        <p:spPr>
          <a:xfrm>
            <a:off x="609598" y="1210581"/>
            <a:ext cx="10972801" cy="584775"/>
          </a:xfrm>
          <a:prstGeom prst="rect">
            <a:avLst/>
          </a:prstGeom>
        </p:spPr>
        <p:txBody>
          <a:bodyPr wrap="square">
            <a:spAutoFit/>
          </a:bodyPr>
          <a:lstStyle/>
          <a:p>
            <a:pPr algn="ctr"/>
            <a:r>
              <a:rPr lang="en-GB" sz="3200" b="1">
                <a:solidFill>
                  <a:schemeClr val="accent1"/>
                </a:solidFill>
                <a:latin typeface="Calibri" panose="020F0502020204030204" pitchFamily="34" charset="0"/>
                <a:cs typeface="Calibri" panose="020F0502020204030204" pitchFamily="34" charset="0"/>
              </a:rPr>
              <a:t>SAMPLING</a:t>
            </a:r>
          </a:p>
        </p:txBody>
      </p:sp>
    </p:spTree>
    <p:extLst>
      <p:ext uri="{BB962C8B-B14F-4D97-AF65-F5344CB8AC3E}">
        <p14:creationId xmlns:p14="http://schemas.microsoft.com/office/powerpoint/2010/main" val="301332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P spid="13" grpId="0" animBg="1"/>
      <p:bldP spid="5" grpId="0" animBg="1"/>
      <p:bldP spid="15" grpId="0" animBg="1"/>
      <p:bldP spid="17" grpId="0" animBg="1"/>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F1C56-5DB2-9D49-854C-BB0DC7E400B8}"/>
              </a:ext>
            </a:extLst>
          </p:cNvPr>
          <p:cNvSpPr>
            <a:spLocks noGrp="1"/>
          </p:cNvSpPr>
          <p:nvPr>
            <p:ph type="ctrTitle"/>
          </p:nvPr>
        </p:nvSpPr>
        <p:spPr>
          <a:xfrm>
            <a:off x="1524000" y="3429000"/>
            <a:ext cx="9144000" cy="2095500"/>
          </a:xfrm>
        </p:spPr>
        <p:txBody>
          <a:bodyPr anchor="ctr">
            <a:normAutofit/>
          </a:bodyPr>
          <a:lstStyle/>
          <a:p>
            <a:r>
              <a:rPr lang="es-ES_tradnl" dirty="0"/>
              <a:t>5 minutes break</a:t>
            </a:r>
          </a:p>
        </p:txBody>
      </p:sp>
      <p:grpSp>
        <p:nvGrpSpPr>
          <p:cNvPr id="3" name="Google Shape;9895;p69">
            <a:extLst>
              <a:ext uri="{FF2B5EF4-FFF2-40B4-BE49-F238E27FC236}">
                <a16:creationId xmlns:a16="http://schemas.microsoft.com/office/drawing/2014/main" id="{AFB1BE0A-A9EB-DD4E-8896-63FF7DA6080F}"/>
              </a:ext>
            </a:extLst>
          </p:cNvPr>
          <p:cNvGrpSpPr/>
          <p:nvPr/>
        </p:nvGrpSpPr>
        <p:grpSpPr>
          <a:xfrm>
            <a:off x="5024485" y="1611671"/>
            <a:ext cx="2004129" cy="1817329"/>
            <a:chOff x="2635523" y="1515584"/>
            <a:chExt cx="371054" cy="336469"/>
          </a:xfrm>
        </p:grpSpPr>
        <p:sp>
          <p:nvSpPr>
            <p:cNvPr id="4" name="Google Shape;9896;p69">
              <a:extLst>
                <a:ext uri="{FF2B5EF4-FFF2-40B4-BE49-F238E27FC236}">
                  <a16:creationId xmlns:a16="http://schemas.microsoft.com/office/drawing/2014/main" id="{48A69D34-6C9A-7841-8A8F-81647A4ADD14}"/>
                </a:ext>
              </a:extLst>
            </p:cNvPr>
            <p:cNvSpPr/>
            <p:nvPr/>
          </p:nvSpPr>
          <p:spPr>
            <a:xfrm>
              <a:off x="2680769" y="1825399"/>
              <a:ext cx="310393" cy="26654"/>
            </a:xfrm>
            <a:custGeom>
              <a:avLst/>
              <a:gdLst/>
              <a:ahLst/>
              <a:cxnLst/>
              <a:rect l="l" t="t" r="r" b="b"/>
              <a:pathLst>
                <a:path w="11820" h="1015" extrusionOk="0">
                  <a:moveTo>
                    <a:pt x="0" y="0"/>
                  </a:moveTo>
                  <a:lnTo>
                    <a:pt x="172" y="603"/>
                  </a:lnTo>
                  <a:cubicBezTo>
                    <a:pt x="249" y="843"/>
                    <a:pt x="469" y="1005"/>
                    <a:pt x="718" y="1015"/>
                  </a:cubicBezTo>
                  <a:lnTo>
                    <a:pt x="11092" y="1015"/>
                  </a:lnTo>
                  <a:cubicBezTo>
                    <a:pt x="11351" y="1005"/>
                    <a:pt x="11571" y="843"/>
                    <a:pt x="11647" y="603"/>
                  </a:cubicBezTo>
                  <a:lnTo>
                    <a:pt x="118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9897;p69">
              <a:extLst>
                <a:ext uri="{FF2B5EF4-FFF2-40B4-BE49-F238E27FC236}">
                  <a16:creationId xmlns:a16="http://schemas.microsoft.com/office/drawing/2014/main" id="{205EFBBE-4DBE-DC4A-9064-EF9360A732AA}"/>
                </a:ext>
              </a:extLst>
            </p:cNvPr>
            <p:cNvSpPr/>
            <p:nvPr/>
          </p:nvSpPr>
          <p:spPr>
            <a:xfrm>
              <a:off x="2635523" y="1631627"/>
              <a:ext cx="312153" cy="171163"/>
            </a:xfrm>
            <a:custGeom>
              <a:avLst/>
              <a:gdLst/>
              <a:ahLst/>
              <a:cxnLst/>
              <a:rect l="l" t="t" r="r" b="b"/>
              <a:pathLst>
                <a:path w="11887" h="6518" extrusionOk="0">
                  <a:moveTo>
                    <a:pt x="3379" y="862"/>
                  </a:moveTo>
                  <a:lnTo>
                    <a:pt x="3379" y="2269"/>
                  </a:lnTo>
                  <a:cubicBezTo>
                    <a:pt x="3379" y="2527"/>
                    <a:pt x="3408" y="2786"/>
                    <a:pt x="3455" y="3044"/>
                  </a:cubicBezTo>
                  <a:lnTo>
                    <a:pt x="3178" y="3044"/>
                  </a:lnTo>
                  <a:cubicBezTo>
                    <a:pt x="2049" y="3044"/>
                    <a:pt x="1273" y="1915"/>
                    <a:pt x="1685" y="862"/>
                  </a:cubicBezTo>
                  <a:close/>
                  <a:moveTo>
                    <a:pt x="1187" y="1"/>
                  </a:moveTo>
                  <a:cubicBezTo>
                    <a:pt x="1" y="1628"/>
                    <a:pt x="1168" y="3915"/>
                    <a:pt x="3187" y="3915"/>
                  </a:cubicBezTo>
                  <a:lnTo>
                    <a:pt x="3714" y="3915"/>
                  </a:lnTo>
                  <a:cubicBezTo>
                    <a:pt x="4387" y="5515"/>
                    <a:pt x="5946" y="6517"/>
                    <a:pt x="7625" y="6517"/>
                  </a:cubicBezTo>
                  <a:cubicBezTo>
                    <a:pt x="7905" y="6517"/>
                    <a:pt x="8188" y="6489"/>
                    <a:pt x="8470" y="6432"/>
                  </a:cubicBezTo>
                  <a:cubicBezTo>
                    <a:pt x="10461" y="6040"/>
                    <a:pt x="11887" y="4288"/>
                    <a:pt x="11887" y="2269"/>
                  </a:cubicBezTo>
                  <a:lnTo>
                    <a:pt x="11887" y="1"/>
                  </a:lnTo>
                  <a:lnTo>
                    <a:pt x="10949" y="1"/>
                  </a:lnTo>
                  <a:lnTo>
                    <a:pt x="10729" y="288"/>
                  </a:lnTo>
                  <a:lnTo>
                    <a:pt x="10518" y="1"/>
                  </a:lnTo>
                  <a:close/>
                </a:path>
              </a:pathLst>
            </a:custGeom>
            <a:solidFill>
              <a:schemeClr val="accent1">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898;p69">
              <a:extLst>
                <a:ext uri="{FF2B5EF4-FFF2-40B4-BE49-F238E27FC236}">
                  <a16:creationId xmlns:a16="http://schemas.microsoft.com/office/drawing/2014/main" id="{A1FADAA9-A921-F24E-AE72-12881C60AAB0}"/>
                </a:ext>
              </a:extLst>
            </p:cNvPr>
            <p:cNvSpPr/>
            <p:nvPr/>
          </p:nvSpPr>
          <p:spPr>
            <a:xfrm>
              <a:off x="2828797" y="1679131"/>
              <a:ext cx="94247" cy="99053"/>
            </a:xfrm>
            <a:custGeom>
              <a:avLst/>
              <a:gdLst/>
              <a:ahLst/>
              <a:cxnLst/>
              <a:rect l="l" t="t" r="r" b="b"/>
              <a:pathLst>
                <a:path w="3589" h="3772" extrusionOk="0">
                  <a:moveTo>
                    <a:pt x="3365" y="1"/>
                  </a:moveTo>
                  <a:cubicBezTo>
                    <a:pt x="3261" y="1"/>
                    <a:pt x="3158" y="68"/>
                    <a:pt x="3149" y="202"/>
                  </a:cubicBezTo>
                  <a:lnTo>
                    <a:pt x="3149" y="460"/>
                  </a:lnTo>
                  <a:cubicBezTo>
                    <a:pt x="3149" y="2049"/>
                    <a:pt x="1857" y="3341"/>
                    <a:pt x="268" y="3341"/>
                  </a:cubicBezTo>
                  <a:cubicBezTo>
                    <a:pt x="0" y="3360"/>
                    <a:pt x="0" y="3752"/>
                    <a:pt x="268" y="3771"/>
                  </a:cubicBezTo>
                  <a:cubicBezTo>
                    <a:pt x="2096" y="3771"/>
                    <a:pt x="3579" y="2288"/>
                    <a:pt x="3589" y="460"/>
                  </a:cubicBezTo>
                  <a:lnTo>
                    <a:pt x="3589" y="202"/>
                  </a:lnTo>
                  <a:cubicBezTo>
                    <a:pt x="3575" y="68"/>
                    <a:pt x="3469" y="1"/>
                    <a:pt x="33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899;p69">
              <a:extLst>
                <a:ext uri="{FF2B5EF4-FFF2-40B4-BE49-F238E27FC236}">
                  <a16:creationId xmlns:a16="http://schemas.microsoft.com/office/drawing/2014/main" id="{766DFC20-8DAF-254B-B0FF-DF55F816AB9D}"/>
                </a:ext>
              </a:extLst>
            </p:cNvPr>
            <p:cNvSpPr/>
            <p:nvPr/>
          </p:nvSpPr>
          <p:spPr>
            <a:xfrm>
              <a:off x="2911464" y="1631627"/>
              <a:ext cx="11581" cy="35477"/>
            </a:xfrm>
            <a:custGeom>
              <a:avLst/>
              <a:gdLst/>
              <a:ahLst/>
              <a:cxnLst/>
              <a:rect l="l" t="t" r="r" b="b"/>
              <a:pathLst>
                <a:path w="441" h="1351" extrusionOk="0">
                  <a:moveTo>
                    <a:pt x="1" y="1"/>
                  </a:moveTo>
                  <a:lnTo>
                    <a:pt x="1" y="1149"/>
                  </a:lnTo>
                  <a:cubicBezTo>
                    <a:pt x="10" y="1283"/>
                    <a:pt x="113" y="1350"/>
                    <a:pt x="217" y="1350"/>
                  </a:cubicBezTo>
                  <a:cubicBezTo>
                    <a:pt x="321" y="1350"/>
                    <a:pt x="427" y="1283"/>
                    <a:pt x="441" y="1149"/>
                  </a:cubicBezTo>
                  <a:lnTo>
                    <a:pt x="44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900;p69">
              <a:extLst>
                <a:ext uri="{FF2B5EF4-FFF2-40B4-BE49-F238E27FC236}">
                  <a16:creationId xmlns:a16="http://schemas.microsoft.com/office/drawing/2014/main" id="{8EA2C8D8-2A4B-654B-88EA-016541A43B03}"/>
                </a:ext>
              </a:extLst>
            </p:cNvPr>
            <p:cNvSpPr/>
            <p:nvPr/>
          </p:nvSpPr>
          <p:spPr>
            <a:xfrm>
              <a:off x="2803404" y="1515584"/>
              <a:ext cx="19511" cy="99000"/>
            </a:xfrm>
            <a:custGeom>
              <a:avLst/>
              <a:gdLst/>
              <a:ahLst/>
              <a:cxnLst/>
              <a:rect l="l" t="t" r="r" b="b"/>
              <a:pathLst>
                <a:path w="743" h="3770" extrusionOk="0">
                  <a:moveTo>
                    <a:pt x="516" y="1"/>
                  </a:moveTo>
                  <a:cubicBezTo>
                    <a:pt x="402" y="1"/>
                    <a:pt x="288" y="80"/>
                    <a:pt x="297" y="238"/>
                  </a:cubicBezTo>
                  <a:cubicBezTo>
                    <a:pt x="307" y="391"/>
                    <a:pt x="259" y="553"/>
                    <a:pt x="182" y="687"/>
                  </a:cubicBezTo>
                  <a:cubicBezTo>
                    <a:pt x="68" y="888"/>
                    <a:pt x="1" y="1109"/>
                    <a:pt x="10" y="1338"/>
                  </a:cubicBezTo>
                  <a:cubicBezTo>
                    <a:pt x="1" y="1568"/>
                    <a:pt x="68" y="1798"/>
                    <a:pt x="182" y="1989"/>
                  </a:cubicBezTo>
                  <a:cubicBezTo>
                    <a:pt x="259" y="2133"/>
                    <a:pt x="307" y="2286"/>
                    <a:pt x="297" y="2448"/>
                  </a:cubicBezTo>
                  <a:cubicBezTo>
                    <a:pt x="307" y="2601"/>
                    <a:pt x="259" y="2764"/>
                    <a:pt x="182" y="2898"/>
                  </a:cubicBezTo>
                  <a:cubicBezTo>
                    <a:pt x="68" y="3099"/>
                    <a:pt x="1" y="3319"/>
                    <a:pt x="10" y="3549"/>
                  </a:cubicBezTo>
                  <a:cubicBezTo>
                    <a:pt x="10" y="3673"/>
                    <a:pt x="106" y="3769"/>
                    <a:pt x="230" y="3769"/>
                  </a:cubicBezTo>
                  <a:cubicBezTo>
                    <a:pt x="345" y="3759"/>
                    <a:pt x="441" y="3664"/>
                    <a:pt x="441" y="3549"/>
                  </a:cubicBezTo>
                  <a:cubicBezTo>
                    <a:pt x="431" y="3386"/>
                    <a:pt x="479" y="3233"/>
                    <a:pt x="556" y="3099"/>
                  </a:cubicBezTo>
                  <a:cubicBezTo>
                    <a:pt x="670" y="2898"/>
                    <a:pt x="737" y="2678"/>
                    <a:pt x="728" y="2448"/>
                  </a:cubicBezTo>
                  <a:cubicBezTo>
                    <a:pt x="737" y="2219"/>
                    <a:pt x="680" y="1989"/>
                    <a:pt x="565" y="1798"/>
                  </a:cubicBezTo>
                  <a:cubicBezTo>
                    <a:pt x="479" y="1654"/>
                    <a:pt x="441" y="1501"/>
                    <a:pt x="441" y="1338"/>
                  </a:cubicBezTo>
                  <a:cubicBezTo>
                    <a:pt x="441" y="1185"/>
                    <a:pt x="479" y="1022"/>
                    <a:pt x="565" y="888"/>
                  </a:cubicBezTo>
                  <a:cubicBezTo>
                    <a:pt x="680" y="687"/>
                    <a:pt x="737" y="467"/>
                    <a:pt x="728" y="238"/>
                  </a:cubicBezTo>
                  <a:cubicBezTo>
                    <a:pt x="742" y="80"/>
                    <a:pt x="630" y="1"/>
                    <a:pt x="516" y="1"/>
                  </a:cubicBezTo>
                  <a:close/>
                </a:path>
              </a:pathLst>
            </a:custGeom>
            <a:solidFill>
              <a:srgbClr val="F0F3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901;p69">
              <a:extLst>
                <a:ext uri="{FF2B5EF4-FFF2-40B4-BE49-F238E27FC236}">
                  <a16:creationId xmlns:a16="http://schemas.microsoft.com/office/drawing/2014/main" id="{8DB327BE-BF60-5340-8079-17AF5FE28E52}"/>
                </a:ext>
              </a:extLst>
            </p:cNvPr>
            <p:cNvSpPr/>
            <p:nvPr/>
          </p:nvSpPr>
          <p:spPr>
            <a:xfrm>
              <a:off x="2848886" y="1516529"/>
              <a:ext cx="19380" cy="98055"/>
            </a:xfrm>
            <a:custGeom>
              <a:avLst/>
              <a:gdLst/>
              <a:ahLst/>
              <a:cxnLst/>
              <a:rect l="l" t="t" r="r" b="b"/>
              <a:pathLst>
                <a:path w="738" h="3734" extrusionOk="0">
                  <a:moveTo>
                    <a:pt x="513" y="1"/>
                  </a:moveTo>
                  <a:cubicBezTo>
                    <a:pt x="410" y="1"/>
                    <a:pt x="307" y="68"/>
                    <a:pt x="297" y="202"/>
                  </a:cubicBezTo>
                  <a:cubicBezTo>
                    <a:pt x="307" y="355"/>
                    <a:pt x="259" y="517"/>
                    <a:pt x="183" y="651"/>
                  </a:cubicBezTo>
                  <a:cubicBezTo>
                    <a:pt x="68" y="852"/>
                    <a:pt x="1" y="1073"/>
                    <a:pt x="10" y="1302"/>
                  </a:cubicBezTo>
                  <a:cubicBezTo>
                    <a:pt x="1" y="1532"/>
                    <a:pt x="68" y="1762"/>
                    <a:pt x="183" y="1953"/>
                  </a:cubicBezTo>
                  <a:cubicBezTo>
                    <a:pt x="259" y="2097"/>
                    <a:pt x="307" y="2250"/>
                    <a:pt x="297" y="2412"/>
                  </a:cubicBezTo>
                  <a:cubicBezTo>
                    <a:pt x="307" y="2565"/>
                    <a:pt x="259" y="2728"/>
                    <a:pt x="183" y="2862"/>
                  </a:cubicBezTo>
                  <a:cubicBezTo>
                    <a:pt x="68" y="3063"/>
                    <a:pt x="1" y="3283"/>
                    <a:pt x="10" y="3513"/>
                  </a:cubicBezTo>
                  <a:cubicBezTo>
                    <a:pt x="10" y="3628"/>
                    <a:pt x="106" y="3733"/>
                    <a:pt x="230" y="3733"/>
                  </a:cubicBezTo>
                  <a:cubicBezTo>
                    <a:pt x="345" y="3733"/>
                    <a:pt x="441" y="3628"/>
                    <a:pt x="441" y="3513"/>
                  </a:cubicBezTo>
                  <a:cubicBezTo>
                    <a:pt x="441" y="3350"/>
                    <a:pt x="479" y="3197"/>
                    <a:pt x="565" y="3063"/>
                  </a:cubicBezTo>
                  <a:cubicBezTo>
                    <a:pt x="680" y="2862"/>
                    <a:pt x="738" y="2642"/>
                    <a:pt x="728" y="2412"/>
                  </a:cubicBezTo>
                  <a:cubicBezTo>
                    <a:pt x="738" y="2183"/>
                    <a:pt x="680" y="1953"/>
                    <a:pt x="565" y="1762"/>
                  </a:cubicBezTo>
                  <a:cubicBezTo>
                    <a:pt x="479" y="1618"/>
                    <a:pt x="441" y="1465"/>
                    <a:pt x="441" y="1302"/>
                  </a:cubicBezTo>
                  <a:cubicBezTo>
                    <a:pt x="441" y="1149"/>
                    <a:pt x="479" y="986"/>
                    <a:pt x="565" y="852"/>
                  </a:cubicBezTo>
                  <a:cubicBezTo>
                    <a:pt x="680" y="651"/>
                    <a:pt x="738" y="431"/>
                    <a:pt x="728" y="202"/>
                  </a:cubicBezTo>
                  <a:cubicBezTo>
                    <a:pt x="719" y="68"/>
                    <a:pt x="616" y="1"/>
                    <a:pt x="513" y="1"/>
                  </a:cubicBezTo>
                  <a:close/>
                </a:path>
              </a:pathLst>
            </a:custGeom>
            <a:solidFill>
              <a:srgbClr val="F0F3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902;p69">
              <a:extLst>
                <a:ext uri="{FF2B5EF4-FFF2-40B4-BE49-F238E27FC236}">
                  <a16:creationId xmlns:a16="http://schemas.microsoft.com/office/drawing/2014/main" id="{628AAD29-073B-6B4D-BA41-1EC50B5FF815}"/>
                </a:ext>
              </a:extLst>
            </p:cNvPr>
            <p:cNvSpPr/>
            <p:nvPr/>
          </p:nvSpPr>
          <p:spPr>
            <a:xfrm>
              <a:off x="2666195" y="1819832"/>
              <a:ext cx="340382" cy="11397"/>
            </a:xfrm>
            <a:custGeom>
              <a:avLst/>
              <a:gdLst/>
              <a:ahLst/>
              <a:cxnLst/>
              <a:rect l="l" t="t" r="r" b="b"/>
              <a:pathLst>
                <a:path w="12962" h="434" extrusionOk="0">
                  <a:moveTo>
                    <a:pt x="12688" y="1"/>
                  </a:moveTo>
                  <a:cubicBezTo>
                    <a:pt x="12679" y="1"/>
                    <a:pt x="12671" y="1"/>
                    <a:pt x="12662" y="2"/>
                  </a:cubicBezTo>
                  <a:lnTo>
                    <a:pt x="268" y="2"/>
                  </a:lnTo>
                  <a:cubicBezTo>
                    <a:pt x="0" y="21"/>
                    <a:pt x="0" y="413"/>
                    <a:pt x="268" y="433"/>
                  </a:cubicBezTo>
                  <a:lnTo>
                    <a:pt x="12662" y="433"/>
                  </a:lnTo>
                  <a:cubicBezTo>
                    <a:pt x="12668" y="433"/>
                    <a:pt x="12674" y="433"/>
                    <a:pt x="12679" y="433"/>
                  </a:cubicBezTo>
                  <a:cubicBezTo>
                    <a:pt x="12959" y="433"/>
                    <a:pt x="12962" y="1"/>
                    <a:pt x="12688" y="1"/>
                  </a:cubicBezTo>
                  <a:close/>
                </a:path>
              </a:pathLst>
            </a:custGeom>
            <a:solidFill>
              <a:schemeClr val="accent1">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440394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FB1CAE42-0F2C-954E-84F4-A4A068C47EE3}"/>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p:blipFill>
        <p:spPr>
          <a:xfrm>
            <a:off x="5416" y="0"/>
            <a:ext cx="12181166" cy="6857996"/>
          </a:xfrm>
        </p:spPr>
      </p:pic>
      <p:sp>
        <p:nvSpPr>
          <p:cNvPr id="3" name="Title 2">
            <a:extLst>
              <a:ext uri="{FF2B5EF4-FFF2-40B4-BE49-F238E27FC236}">
                <a16:creationId xmlns:a16="http://schemas.microsoft.com/office/drawing/2014/main" id="{60186F24-0C18-7143-84B6-6A27EF649843}"/>
              </a:ext>
            </a:extLst>
          </p:cNvPr>
          <p:cNvSpPr>
            <a:spLocks noGrp="1"/>
          </p:cNvSpPr>
          <p:nvPr>
            <p:ph type="ctrTitle"/>
          </p:nvPr>
        </p:nvSpPr>
        <p:spPr>
          <a:xfrm>
            <a:off x="353260" y="2705100"/>
            <a:ext cx="9070141" cy="1460500"/>
          </a:xfrm>
        </p:spPr>
        <p:txBody>
          <a:bodyPr>
            <a:noAutofit/>
          </a:bodyPr>
          <a:lstStyle/>
          <a:p>
            <a:r>
              <a:rPr lang="es-ES_tradnl" sz="3600" b="1" dirty="0">
                <a:solidFill>
                  <a:schemeClr val="bg1"/>
                </a:solidFill>
              </a:rPr>
              <a:t>3. </a:t>
            </a:r>
            <a:r>
              <a:rPr lang="es-ES_tradnl" sz="3600" b="1" dirty="0" err="1">
                <a:solidFill>
                  <a:schemeClr val="bg1"/>
                </a:solidFill>
              </a:rPr>
              <a:t>Research</a:t>
            </a:r>
            <a:r>
              <a:rPr lang="es-ES_tradnl" sz="3600" b="1" dirty="0">
                <a:solidFill>
                  <a:schemeClr val="bg1"/>
                </a:solidFill>
              </a:rPr>
              <a:t> </a:t>
            </a:r>
            <a:r>
              <a:rPr lang="es-ES_tradnl" sz="3600" b="1" dirty="0" err="1">
                <a:solidFill>
                  <a:schemeClr val="bg1"/>
                </a:solidFill>
              </a:rPr>
              <a:t>methods</a:t>
            </a:r>
            <a:endParaRPr lang="es-ES_tradnl" sz="3600" b="1" dirty="0">
              <a:solidFill>
                <a:schemeClr val="bg1"/>
              </a:solidFill>
            </a:endParaRPr>
          </a:p>
        </p:txBody>
      </p:sp>
      <p:pic>
        <p:nvPicPr>
          <p:cNvPr id="6" name="Picture 5">
            <a:extLst>
              <a:ext uri="{FF2B5EF4-FFF2-40B4-BE49-F238E27FC236}">
                <a16:creationId xmlns:a16="http://schemas.microsoft.com/office/drawing/2014/main" id="{0AC2DF54-3163-B545-9C8C-9ED1CC39D660}"/>
              </a:ext>
            </a:extLst>
          </p:cNvPr>
          <p:cNvPicPr>
            <a:picLocks noChangeAspect="1"/>
          </p:cNvPicPr>
          <p:nvPr/>
        </p:nvPicPr>
        <p:blipFill>
          <a:blip r:embed="rId4"/>
          <a:srcRect/>
          <a:stretch/>
        </p:blipFill>
        <p:spPr>
          <a:xfrm>
            <a:off x="9970228" y="3097555"/>
            <a:ext cx="1749592" cy="662888"/>
          </a:xfrm>
          <a:prstGeom prst="rect">
            <a:avLst/>
          </a:prstGeom>
          <a:effectLst/>
        </p:spPr>
      </p:pic>
    </p:spTree>
    <p:extLst>
      <p:ext uri="{BB962C8B-B14F-4D97-AF65-F5344CB8AC3E}">
        <p14:creationId xmlns:p14="http://schemas.microsoft.com/office/powerpoint/2010/main" val="40456954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A29162-DBFE-8749-A1BC-7A814BC8559C}"/>
              </a:ext>
            </a:extLst>
          </p:cNvPr>
          <p:cNvSpPr>
            <a:spLocks noGrp="1"/>
          </p:cNvSpPr>
          <p:nvPr>
            <p:ph type="title"/>
          </p:nvPr>
        </p:nvSpPr>
        <p:spPr/>
        <p:txBody>
          <a:bodyPr>
            <a:normAutofit/>
          </a:bodyPr>
          <a:lstStyle/>
          <a:p>
            <a:r>
              <a:rPr lang="es-ES_tradnl" sz="3600" dirty="0"/>
              <a:t>3. </a:t>
            </a:r>
            <a:r>
              <a:rPr lang="es-ES_tradnl" sz="3600" dirty="0" err="1"/>
              <a:t>Research</a:t>
            </a:r>
            <a:r>
              <a:rPr lang="es-ES_tradnl" sz="3600" dirty="0"/>
              <a:t> </a:t>
            </a:r>
            <a:r>
              <a:rPr lang="es-ES_tradnl" sz="3600" dirty="0" err="1"/>
              <a:t>methods</a:t>
            </a:r>
            <a:endParaRPr lang="en-US" sz="3600" dirty="0"/>
          </a:p>
        </p:txBody>
      </p:sp>
      <p:sp>
        <p:nvSpPr>
          <p:cNvPr id="4" name="Title 2">
            <a:extLst>
              <a:ext uri="{FF2B5EF4-FFF2-40B4-BE49-F238E27FC236}">
                <a16:creationId xmlns:a16="http://schemas.microsoft.com/office/drawing/2014/main" id="{330CA6F8-1B3E-4C42-8BBE-2A2D365E74A4}"/>
              </a:ext>
            </a:extLst>
          </p:cNvPr>
          <p:cNvSpPr txBox="1">
            <a:spLocks/>
          </p:cNvSpPr>
          <p:nvPr/>
        </p:nvSpPr>
        <p:spPr>
          <a:xfrm>
            <a:off x="586410" y="1219593"/>
            <a:ext cx="8875642" cy="748245"/>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000" b="1" i="0" kern="1200" baseline="0">
                <a:solidFill>
                  <a:schemeClr val="bg1"/>
                </a:solidFill>
                <a:latin typeface="Calibri" panose="020F0502020204030204" pitchFamily="34" charset="0"/>
                <a:ea typeface="+mj-ea"/>
                <a:cs typeface="Calibri" panose="020F0502020204030204" pitchFamily="34" charset="0"/>
              </a:defRPr>
            </a:lvl1pPr>
          </a:lstStyle>
          <a:p>
            <a:r>
              <a:rPr lang="es-ES_tradnl" sz="3200" dirty="0" err="1">
                <a:solidFill>
                  <a:schemeClr val="accent1"/>
                </a:solidFill>
              </a:rPr>
              <a:t>Is</a:t>
            </a:r>
            <a:r>
              <a:rPr lang="es-ES_tradnl" sz="3200" dirty="0">
                <a:solidFill>
                  <a:schemeClr val="accent1"/>
                </a:solidFill>
              </a:rPr>
              <a:t> a </a:t>
            </a:r>
            <a:r>
              <a:rPr lang="es-ES_tradnl" sz="3200" dirty="0" err="1">
                <a:solidFill>
                  <a:schemeClr val="accent1"/>
                </a:solidFill>
              </a:rPr>
              <a:t>quantitative</a:t>
            </a:r>
            <a:r>
              <a:rPr lang="es-ES_tradnl" sz="3200" dirty="0">
                <a:solidFill>
                  <a:schemeClr val="accent1"/>
                </a:solidFill>
              </a:rPr>
              <a:t> </a:t>
            </a:r>
            <a:r>
              <a:rPr lang="es-ES_tradnl" sz="3200" dirty="0" err="1">
                <a:solidFill>
                  <a:schemeClr val="accent1"/>
                </a:solidFill>
              </a:rPr>
              <a:t>information</a:t>
            </a:r>
            <a:r>
              <a:rPr lang="es-ES_tradnl" sz="3200" dirty="0">
                <a:solidFill>
                  <a:schemeClr val="accent1"/>
                </a:solidFill>
              </a:rPr>
              <a:t> </a:t>
            </a:r>
            <a:r>
              <a:rPr lang="es-ES_tradnl" sz="3200" dirty="0" err="1">
                <a:solidFill>
                  <a:schemeClr val="accent1"/>
                </a:solidFill>
              </a:rPr>
              <a:t>always</a:t>
            </a:r>
            <a:r>
              <a:rPr lang="es-ES_tradnl" sz="3200" dirty="0">
                <a:solidFill>
                  <a:schemeClr val="accent1"/>
                </a:solidFill>
              </a:rPr>
              <a:t> </a:t>
            </a:r>
            <a:r>
              <a:rPr lang="es-ES_tradnl" sz="3200" dirty="0" err="1">
                <a:solidFill>
                  <a:schemeClr val="accent1"/>
                </a:solidFill>
              </a:rPr>
              <a:t>the</a:t>
            </a:r>
            <a:r>
              <a:rPr lang="es-ES_tradnl" sz="3200" dirty="0">
                <a:solidFill>
                  <a:schemeClr val="accent1"/>
                </a:solidFill>
              </a:rPr>
              <a:t> </a:t>
            </a:r>
            <a:r>
              <a:rPr lang="es-ES_tradnl" sz="3200" dirty="0" err="1">
                <a:solidFill>
                  <a:schemeClr val="accent1"/>
                </a:solidFill>
              </a:rPr>
              <a:t>best</a:t>
            </a:r>
            <a:r>
              <a:rPr lang="es-ES_tradnl" sz="3200" dirty="0">
                <a:solidFill>
                  <a:schemeClr val="accent1"/>
                </a:solidFill>
              </a:rPr>
              <a:t> </a:t>
            </a:r>
            <a:r>
              <a:rPr lang="es-ES_tradnl" sz="3200" dirty="0" err="1">
                <a:solidFill>
                  <a:schemeClr val="accent1"/>
                </a:solidFill>
              </a:rPr>
              <a:t>choice</a:t>
            </a:r>
            <a:r>
              <a:rPr lang="es-ES_tradnl" sz="3200" dirty="0">
                <a:solidFill>
                  <a:schemeClr val="accent1"/>
                </a:solidFill>
              </a:rPr>
              <a:t>?</a:t>
            </a:r>
          </a:p>
        </p:txBody>
      </p:sp>
      <p:sp>
        <p:nvSpPr>
          <p:cNvPr id="5" name="TextBox 4">
            <a:extLst>
              <a:ext uri="{FF2B5EF4-FFF2-40B4-BE49-F238E27FC236}">
                <a16:creationId xmlns:a16="http://schemas.microsoft.com/office/drawing/2014/main" id="{27157620-D114-9640-9BE7-881FB23816E7}"/>
              </a:ext>
            </a:extLst>
          </p:cNvPr>
          <p:cNvSpPr txBox="1"/>
          <p:nvPr/>
        </p:nvSpPr>
        <p:spPr>
          <a:xfrm>
            <a:off x="964087" y="2788826"/>
            <a:ext cx="5131913" cy="707886"/>
          </a:xfrm>
          <a:prstGeom prst="rect">
            <a:avLst/>
          </a:prstGeom>
          <a:noFill/>
        </p:spPr>
        <p:txBody>
          <a:bodyPr wrap="square" lIns="91440" tIns="45720" rIns="91440" bIns="45720" rtlCol="0" anchor="t">
            <a:spAutoFit/>
          </a:bodyPr>
          <a:lstStyle/>
          <a:p>
            <a:r>
              <a:rPr lang="es-ES" sz="4000" i="1" dirty="0">
                <a:latin typeface="Ink Free"/>
              </a:rPr>
              <a:t>-  </a:t>
            </a:r>
            <a:r>
              <a:rPr lang="es-ES" sz="4000" i="1" dirty="0">
                <a:latin typeface="Ink Free" panose="03080402000500000000" pitchFamily="66" charset="0"/>
              </a:rPr>
              <a:t>I </a:t>
            </a:r>
            <a:r>
              <a:rPr lang="es-ES" sz="4000" i="1" dirty="0" err="1">
                <a:latin typeface="Ink Free" panose="03080402000500000000" pitchFamily="66" charset="0"/>
              </a:rPr>
              <a:t>love</a:t>
            </a:r>
            <a:r>
              <a:rPr lang="es-ES" sz="4000" i="1" dirty="0">
                <a:latin typeface="Ink Free" panose="03080402000500000000" pitchFamily="66" charset="0"/>
              </a:rPr>
              <a:t> </a:t>
            </a:r>
            <a:r>
              <a:rPr lang="es-ES" sz="4000" i="1" dirty="0" err="1">
                <a:latin typeface="Ink Free" panose="03080402000500000000" pitchFamily="66" charset="0"/>
              </a:rPr>
              <a:t>you</a:t>
            </a:r>
            <a:r>
              <a:rPr lang="es-ES" sz="4000" i="1" dirty="0">
                <a:latin typeface="Ink Free" panose="03080402000500000000" pitchFamily="66" charset="0"/>
              </a:rPr>
              <a:t> so </a:t>
            </a:r>
            <a:r>
              <a:rPr lang="es-ES" sz="4000" i="1" dirty="0" err="1">
                <a:latin typeface="Ink Free" panose="03080402000500000000" pitchFamily="66" charset="0"/>
              </a:rPr>
              <a:t>much</a:t>
            </a:r>
            <a:r>
              <a:rPr lang="es-ES" sz="4000" i="1" dirty="0">
                <a:latin typeface="Ink Free" panose="03080402000500000000" pitchFamily="66" charset="0"/>
              </a:rPr>
              <a:t>!</a:t>
            </a:r>
          </a:p>
        </p:txBody>
      </p:sp>
      <p:sp>
        <p:nvSpPr>
          <p:cNvPr id="6" name="TextBox 5">
            <a:extLst>
              <a:ext uri="{FF2B5EF4-FFF2-40B4-BE49-F238E27FC236}">
                <a16:creationId xmlns:a16="http://schemas.microsoft.com/office/drawing/2014/main" id="{4D367E9D-F85C-674B-9D65-E4537CD302B7}"/>
              </a:ext>
            </a:extLst>
          </p:cNvPr>
          <p:cNvSpPr txBox="1"/>
          <p:nvPr/>
        </p:nvSpPr>
        <p:spPr>
          <a:xfrm>
            <a:off x="964087" y="4651982"/>
            <a:ext cx="5131913" cy="1323439"/>
          </a:xfrm>
          <a:prstGeom prst="rect">
            <a:avLst/>
          </a:prstGeom>
          <a:noFill/>
        </p:spPr>
        <p:txBody>
          <a:bodyPr wrap="square" lIns="91440" tIns="45720" rIns="91440" bIns="45720" rtlCol="0" anchor="b">
            <a:spAutoFit/>
          </a:bodyPr>
          <a:lstStyle/>
          <a:p>
            <a:r>
              <a:rPr lang="es-ES" sz="4000" i="1" dirty="0">
                <a:latin typeface="Ink Free"/>
              </a:rPr>
              <a:t>-  </a:t>
            </a:r>
            <a:r>
              <a:rPr lang="es-ES" sz="4000" i="1" dirty="0" err="1">
                <a:latin typeface="Ink Free"/>
              </a:rPr>
              <a:t>Really</a:t>
            </a:r>
            <a:r>
              <a:rPr lang="es-ES" sz="4000" i="1" dirty="0">
                <a:latin typeface="Ink Free"/>
              </a:rPr>
              <a:t>? </a:t>
            </a:r>
            <a:r>
              <a:rPr lang="es-ES" sz="4000" i="1" dirty="0" err="1">
                <a:latin typeface="Ink Free"/>
              </a:rPr>
              <a:t>How</a:t>
            </a:r>
            <a:r>
              <a:rPr lang="es-ES" sz="4000" i="1" dirty="0">
                <a:latin typeface="Ink Free"/>
              </a:rPr>
              <a:t> </a:t>
            </a:r>
            <a:r>
              <a:rPr lang="es-ES" sz="4000" i="1" dirty="0" err="1">
                <a:latin typeface="Ink Free"/>
              </a:rPr>
              <a:t>much</a:t>
            </a:r>
            <a:r>
              <a:rPr lang="es-ES" sz="4000" i="1" dirty="0">
                <a:latin typeface="Ink Free"/>
              </a:rPr>
              <a:t> </a:t>
            </a:r>
            <a:r>
              <a:rPr lang="es-ES" sz="4000" i="1" dirty="0" err="1">
                <a:latin typeface="Ink Free"/>
              </a:rPr>
              <a:t>from</a:t>
            </a:r>
            <a:r>
              <a:rPr lang="es-ES" sz="4000" i="1" dirty="0">
                <a:latin typeface="Ink Free"/>
              </a:rPr>
              <a:t> </a:t>
            </a:r>
            <a:r>
              <a:rPr lang="es-ES" sz="4000" i="1" dirty="0" err="1">
                <a:latin typeface="Ink Free"/>
              </a:rPr>
              <a:t>one</a:t>
            </a:r>
            <a:r>
              <a:rPr lang="es-ES" sz="4000" i="1" dirty="0">
                <a:latin typeface="Ink Free"/>
              </a:rPr>
              <a:t> to ten?</a:t>
            </a:r>
          </a:p>
        </p:txBody>
      </p:sp>
      <p:pic>
        <p:nvPicPr>
          <p:cNvPr id="7" name="Picture 6" descr="A picture containing text, linedrawing&#10;&#10;Description automatically generated">
            <a:extLst>
              <a:ext uri="{FF2B5EF4-FFF2-40B4-BE49-F238E27FC236}">
                <a16:creationId xmlns:a16="http://schemas.microsoft.com/office/drawing/2014/main" id="{6C06F92E-76EA-C045-97CB-2EF6D06CAE8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510663" y="2788826"/>
            <a:ext cx="4516217" cy="3186595"/>
          </a:xfrm>
          <a:prstGeom prst="rect">
            <a:avLst/>
          </a:prstGeom>
        </p:spPr>
      </p:pic>
    </p:spTree>
    <p:extLst>
      <p:ext uri="{BB962C8B-B14F-4D97-AF65-F5344CB8AC3E}">
        <p14:creationId xmlns:p14="http://schemas.microsoft.com/office/powerpoint/2010/main" val="122250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A29162-DBFE-8749-A1BC-7A814BC8559C}"/>
              </a:ext>
            </a:extLst>
          </p:cNvPr>
          <p:cNvSpPr>
            <a:spLocks noGrp="1"/>
          </p:cNvSpPr>
          <p:nvPr>
            <p:ph type="title"/>
          </p:nvPr>
        </p:nvSpPr>
        <p:spPr/>
        <p:txBody>
          <a:bodyPr>
            <a:normAutofit/>
          </a:bodyPr>
          <a:lstStyle/>
          <a:p>
            <a:r>
              <a:rPr lang="es-ES_tradnl" sz="3600" dirty="0"/>
              <a:t>3. </a:t>
            </a:r>
            <a:r>
              <a:rPr lang="es-ES_tradnl" sz="3600" dirty="0" err="1"/>
              <a:t>Research</a:t>
            </a:r>
            <a:r>
              <a:rPr lang="es-ES_tradnl" sz="3600" dirty="0"/>
              <a:t> </a:t>
            </a:r>
            <a:r>
              <a:rPr lang="es-ES_tradnl" sz="3600" dirty="0" err="1"/>
              <a:t>methods</a:t>
            </a:r>
            <a:endParaRPr lang="en-US" sz="3600" dirty="0"/>
          </a:p>
        </p:txBody>
      </p:sp>
      <p:sp>
        <p:nvSpPr>
          <p:cNvPr id="4" name="Title 2">
            <a:extLst>
              <a:ext uri="{FF2B5EF4-FFF2-40B4-BE49-F238E27FC236}">
                <a16:creationId xmlns:a16="http://schemas.microsoft.com/office/drawing/2014/main" id="{330CA6F8-1B3E-4C42-8BBE-2A2D365E74A4}"/>
              </a:ext>
            </a:extLst>
          </p:cNvPr>
          <p:cNvSpPr txBox="1">
            <a:spLocks/>
          </p:cNvSpPr>
          <p:nvPr/>
        </p:nvSpPr>
        <p:spPr>
          <a:xfrm>
            <a:off x="586410" y="1219593"/>
            <a:ext cx="10500690" cy="748245"/>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000" b="1" i="0" kern="1200" baseline="0">
                <a:solidFill>
                  <a:schemeClr val="bg1"/>
                </a:solidFill>
                <a:latin typeface="Calibri" panose="020F0502020204030204" pitchFamily="34" charset="0"/>
                <a:ea typeface="+mj-ea"/>
                <a:cs typeface="Calibri" panose="020F0502020204030204" pitchFamily="34" charset="0"/>
              </a:defRPr>
            </a:lvl1pPr>
          </a:lstStyle>
          <a:p>
            <a:r>
              <a:rPr lang="es-ES_tradnl" sz="3200" dirty="0" err="1">
                <a:solidFill>
                  <a:schemeClr val="accent1"/>
                </a:solidFill>
              </a:rPr>
              <a:t>Is</a:t>
            </a:r>
            <a:r>
              <a:rPr lang="es-ES_tradnl" sz="3200" dirty="0">
                <a:solidFill>
                  <a:schemeClr val="accent1"/>
                </a:solidFill>
              </a:rPr>
              <a:t> a </a:t>
            </a:r>
            <a:r>
              <a:rPr lang="es-ES_tradnl" sz="3200" dirty="0" err="1">
                <a:solidFill>
                  <a:schemeClr val="accent1"/>
                </a:solidFill>
              </a:rPr>
              <a:t>qualitative</a:t>
            </a:r>
            <a:r>
              <a:rPr lang="es-ES_tradnl" sz="3200" dirty="0">
                <a:solidFill>
                  <a:schemeClr val="accent1"/>
                </a:solidFill>
              </a:rPr>
              <a:t> </a:t>
            </a:r>
            <a:r>
              <a:rPr lang="es-ES_tradnl" sz="3200" dirty="0" err="1">
                <a:solidFill>
                  <a:schemeClr val="accent1"/>
                </a:solidFill>
              </a:rPr>
              <a:t>information</a:t>
            </a:r>
            <a:r>
              <a:rPr lang="es-ES_tradnl" sz="3200" dirty="0">
                <a:solidFill>
                  <a:schemeClr val="accent1"/>
                </a:solidFill>
              </a:rPr>
              <a:t> </a:t>
            </a:r>
            <a:r>
              <a:rPr lang="es-ES_tradnl" sz="3200" dirty="0" err="1">
                <a:solidFill>
                  <a:schemeClr val="accent1"/>
                </a:solidFill>
              </a:rPr>
              <a:t>information</a:t>
            </a:r>
            <a:r>
              <a:rPr lang="es-ES_tradnl" sz="3200" dirty="0">
                <a:solidFill>
                  <a:schemeClr val="accent1"/>
                </a:solidFill>
              </a:rPr>
              <a:t> </a:t>
            </a:r>
            <a:r>
              <a:rPr lang="es-ES_tradnl" sz="3200" dirty="0" err="1">
                <a:solidFill>
                  <a:schemeClr val="accent1"/>
                </a:solidFill>
              </a:rPr>
              <a:t>always</a:t>
            </a:r>
            <a:r>
              <a:rPr lang="es-ES_tradnl" sz="3200" dirty="0">
                <a:solidFill>
                  <a:schemeClr val="accent1"/>
                </a:solidFill>
              </a:rPr>
              <a:t> </a:t>
            </a:r>
            <a:r>
              <a:rPr lang="es-ES_tradnl" sz="3200" dirty="0" err="1">
                <a:solidFill>
                  <a:schemeClr val="accent1"/>
                </a:solidFill>
              </a:rPr>
              <a:t>the</a:t>
            </a:r>
            <a:r>
              <a:rPr lang="es-ES_tradnl" sz="3200" dirty="0">
                <a:solidFill>
                  <a:schemeClr val="accent1"/>
                </a:solidFill>
              </a:rPr>
              <a:t> </a:t>
            </a:r>
            <a:r>
              <a:rPr lang="es-ES_tradnl" sz="3200" dirty="0" err="1">
                <a:solidFill>
                  <a:schemeClr val="accent1"/>
                </a:solidFill>
              </a:rPr>
              <a:t>best</a:t>
            </a:r>
            <a:r>
              <a:rPr lang="es-ES_tradnl" sz="3200" dirty="0">
                <a:solidFill>
                  <a:schemeClr val="accent1"/>
                </a:solidFill>
              </a:rPr>
              <a:t> </a:t>
            </a:r>
            <a:r>
              <a:rPr lang="es-ES_tradnl" sz="3200" dirty="0" err="1">
                <a:solidFill>
                  <a:schemeClr val="accent1"/>
                </a:solidFill>
              </a:rPr>
              <a:t>choice</a:t>
            </a:r>
            <a:r>
              <a:rPr lang="es-ES_tradnl" sz="3200" dirty="0">
                <a:solidFill>
                  <a:schemeClr val="accent1"/>
                </a:solidFill>
              </a:rPr>
              <a:t>?</a:t>
            </a:r>
          </a:p>
        </p:txBody>
      </p:sp>
      <p:pic>
        <p:nvPicPr>
          <p:cNvPr id="8" name="Picture 7" descr="A picture containing linedrawing&#10;&#10;Description automatically generated">
            <a:extLst>
              <a:ext uri="{FF2B5EF4-FFF2-40B4-BE49-F238E27FC236}">
                <a16:creationId xmlns:a16="http://schemas.microsoft.com/office/drawing/2014/main" id="{BF1F849C-B2FF-C648-96EF-23D24202516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634714" y="2094123"/>
            <a:ext cx="2986269" cy="4043510"/>
          </a:xfrm>
          <a:prstGeom prst="rect">
            <a:avLst/>
          </a:prstGeom>
        </p:spPr>
      </p:pic>
      <p:sp>
        <p:nvSpPr>
          <p:cNvPr id="9" name="TextBox 8">
            <a:extLst>
              <a:ext uri="{FF2B5EF4-FFF2-40B4-BE49-F238E27FC236}">
                <a16:creationId xmlns:a16="http://schemas.microsoft.com/office/drawing/2014/main" id="{B66DD7FE-996C-B749-87C9-080D38E22D78}"/>
              </a:ext>
            </a:extLst>
          </p:cNvPr>
          <p:cNvSpPr txBox="1"/>
          <p:nvPr/>
        </p:nvSpPr>
        <p:spPr>
          <a:xfrm>
            <a:off x="449621" y="2322114"/>
            <a:ext cx="8756164" cy="3539430"/>
          </a:xfrm>
          <a:prstGeom prst="rect">
            <a:avLst/>
          </a:prstGeom>
          <a:noFill/>
        </p:spPr>
        <p:txBody>
          <a:bodyPr wrap="square" lIns="91440" tIns="45720" rIns="91440" bIns="45720" rtlCol="0" anchor="t">
            <a:spAutoFit/>
          </a:bodyPr>
          <a:lstStyle/>
          <a:p>
            <a:pPr marL="571500" indent="-571500">
              <a:buFontTx/>
              <a:buChar char="-"/>
            </a:pPr>
            <a:r>
              <a:rPr lang="fr-FR" sz="3200" i="1" dirty="0">
                <a:latin typeface="Ink Free" panose="03080402000500000000" pitchFamily="66" charset="0"/>
              </a:rPr>
              <a:t>Hi, I </a:t>
            </a:r>
            <a:r>
              <a:rPr lang="fr-FR" sz="3200" i="1" dirty="0" err="1">
                <a:latin typeface="Ink Free" panose="03080402000500000000" pitchFamily="66" charset="0"/>
              </a:rPr>
              <a:t>would</a:t>
            </a:r>
            <a:r>
              <a:rPr lang="fr-FR" sz="3200" i="1" dirty="0">
                <a:latin typeface="Ink Free" panose="03080402000500000000" pitchFamily="66" charset="0"/>
              </a:rPr>
              <a:t> </a:t>
            </a:r>
            <a:r>
              <a:rPr lang="fr-FR" sz="3200" i="1" dirty="0" err="1">
                <a:latin typeface="Ink Free" panose="03080402000500000000" pitchFamily="66" charset="0"/>
              </a:rPr>
              <a:t>like</a:t>
            </a:r>
            <a:r>
              <a:rPr lang="fr-FR" sz="3200" i="1" dirty="0">
                <a:latin typeface="Ink Free" panose="03080402000500000000" pitchFamily="66" charset="0"/>
              </a:rPr>
              <a:t> to book a table</a:t>
            </a:r>
          </a:p>
          <a:p>
            <a:pPr marL="571500" indent="-571500">
              <a:buFontTx/>
              <a:buChar char="-"/>
            </a:pPr>
            <a:r>
              <a:rPr lang="fr-FR" sz="3200" i="1" dirty="0">
                <a:latin typeface="Ink Free" panose="03080402000500000000" pitchFamily="66" charset="0"/>
              </a:rPr>
              <a:t>Sure, for how </a:t>
            </a:r>
            <a:r>
              <a:rPr lang="fr-FR" sz="3200" i="1" dirty="0" err="1">
                <a:latin typeface="Ink Free" panose="03080402000500000000" pitchFamily="66" charset="0"/>
              </a:rPr>
              <a:t>many</a:t>
            </a:r>
            <a:r>
              <a:rPr lang="fr-FR" sz="3200" i="1" dirty="0">
                <a:latin typeface="Ink Free" panose="03080402000500000000" pitchFamily="66" charset="0"/>
              </a:rPr>
              <a:t> people?</a:t>
            </a:r>
          </a:p>
          <a:p>
            <a:pPr marL="571500" indent="-571500">
              <a:buFontTx/>
              <a:buChar char="-"/>
            </a:pPr>
            <a:r>
              <a:rPr lang="fr-FR" sz="3200" i="1" dirty="0" err="1">
                <a:latin typeface="Ink Free" panose="03080402000500000000" pitchFamily="66" charset="0"/>
              </a:rPr>
              <a:t>Some</a:t>
            </a:r>
            <a:endParaRPr lang="fr-FR" sz="3200" i="1" dirty="0">
              <a:latin typeface="Ink Free" panose="03080402000500000000" pitchFamily="66" charset="0"/>
            </a:endParaRPr>
          </a:p>
          <a:p>
            <a:pPr marL="571500" indent="-571500">
              <a:buFontTx/>
              <a:buChar char="-"/>
            </a:pPr>
            <a:r>
              <a:rPr lang="fr-FR" sz="3200" i="1" dirty="0">
                <a:latin typeface="Ink Free" panose="03080402000500000000" pitchFamily="66" charset="0"/>
              </a:rPr>
              <a:t>Ok, but how </a:t>
            </a:r>
            <a:r>
              <a:rPr lang="fr-FR" sz="3200" i="1" dirty="0" err="1">
                <a:latin typeface="Ink Free" panose="03080402000500000000" pitchFamily="66" charset="0"/>
              </a:rPr>
              <a:t>many</a:t>
            </a:r>
            <a:r>
              <a:rPr lang="fr-FR" sz="3200" i="1" dirty="0">
                <a:latin typeface="Ink Free" panose="03080402000500000000" pitchFamily="66" charset="0"/>
              </a:rPr>
              <a:t> </a:t>
            </a:r>
            <a:r>
              <a:rPr lang="fr-FR" sz="3200" i="1" dirty="0" err="1">
                <a:latin typeface="Ink Free" panose="03080402000500000000" pitchFamily="66" charset="0"/>
              </a:rPr>
              <a:t>exactly</a:t>
            </a:r>
            <a:r>
              <a:rPr lang="fr-FR" sz="3200" i="1" dirty="0">
                <a:latin typeface="Ink Free" panose="03080402000500000000" pitchFamily="66" charset="0"/>
              </a:rPr>
              <a:t>?</a:t>
            </a:r>
          </a:p>
          <a:p>
            <a:pPr marL="571500" indent="-571500">
              <a:buFontTx/>
              <a:buChar char="-"/>
            </a:pPr>
            <a:r>
              <a:rPr lang="fr-FR" sz="3200" i="1" dirty="0" err="1">
                <a:latin typeface="Ink Free" panose="03080402000500000000" pitchFamily="66" charset="0"/>
              </a:rPr>
              <a:t>Enough</a:t>
            </a:r>
            <a:endParaRPr lang="fr-FR" sz="3200" i="1" dirty="0">
              <a:latin typeface="Ink Free" panose="03080402000500000000" pitchFamily="66" charset="0"/>
            </a:endParaRPr>
          </a:p>
          <a:p>
            <a:pPr marL="571500" indent="-571500">
              <a:buFontTx/>
              <a:buChar char="-"/>
            </a:pPr>
            <a:r>
              <a:rPr lang="fr-FR" sz="3200" i="1" dirty="0">
                <a:latin typeface="Ink Free" panose="03080402000500000000" pitchFamily="66" charset="0"/>
              </a:rPr>
              <a:t>…. And </a:t>
            </a:r>
            <a:r>
              <a:rPr lang="fr-FR" sz="3200" i="1" dirty="0" err="1">
                <a:latin typeface="Ink Free" panose="03080402000500000000" pitchFamily="66" charset="0"/>
              </a:rPr>
              <a:t>when</a:t>
            </a:r>
            <a:r>
              <a:rPr lang="fr-FR" sz="3200" i="1" dirty="0">
                <a:latin typeface="Ink Free" panose="03080402000500000000" pitchFamily="66" charset="0"/>
              </a:rPr>
              <a:t>? At </a:t>
            </a:r>
            <a:r>
              <a:rPr lang="fr-FR" sz="3200" i="1" dirty="0" err="1">
                <a:latin typeface="Ink Free" panose="03080402000500000000" pitchFamily="66" charset="0"/>
              </a:rPr>
              <a:t>what</a:t>
            </a:r>
            <a:r>
              <a:rPr lang="fr-FR" sz="3200" i="1" dirty="0">
                <a:latin typeface="Ink Free" panose="03080402000500000000" pitchFamily="66" charset="0"/>
              </a:rPr>
              <a:t> time?</a:t>
            </a:r>
          </a:p>
          <a:p>
            <a:pPr marL="571500" indent="-571500">
              <a:buFontTx/>
              <a:buChar char="-"/>
            </a:pPr>
            <a:r>
              <a:rPr lang="fr-FR" sz="3200" i="1" dirty="0">
                <a:latin typeface="Ink Free" panose="03080402000500000000" pitchFamily="66" charset="0"/>
              </a:rPr>
              <a:t>Time </a:t>
            </a:r>
            <a:r>
              <a:rPr lang="fr-FR" sz="3200" i="1" dirty="0" err="1">
                <a:latin typeface="Ink Free" panose="03080402000500000000" pitchFamily="66" charset="0"/>
              </a:rPr>
              <a:t>is</a:t>
            </a:r>
            <a:r>
              <a:rPr lang="fr-FR" sz="3200" i="1" dirty="0">
                <a:latin typeface="Ink Free" panose="03080402000500000000" pitchFamily="66" charset="0"/>
              </a:rPr>
              <a:t> a relative concept</a:t>
            </a:r>
          </a:p>
        </p:txBody>
      </p:sp>
    </p:spTree>
    <p:extLst>
      <p:ext uri="{BB962C8B-B14F-4D97-AF65-F5344CB8AC3E}">
        <p14:creationId xmlns:p14="http://schemas.microsoft.com/office/powerpoint/2010/main" val="4710709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9261FCAA-8A52-B144-A4C6-0D99090FFDF4}"/>
              </a:ext>
            </a:extLst>
          </p:cNvPr>
          <p:cNvSpPr>
            <a:spLocks noGrp="1"/>
          </p:cNvSpPr>
          <p:nvPr>
            <p:ph type="title"/>
          </p:nvPr>
        </p:nvSpPr>
        <p:spPr>
          <a:xfrm>
            <a:off x="586410" y="117072"/>
            <a:ext cx="9823682" cy="748245"/>
          </a:xfrm>
        </p:spPr>
        <p:txBody>
          <a:bodyPr>
            <a:noAutofit/>
          </a:bodyPr>
          <a:lstStyle/>
          <a:p>
            <a:r>
              <a:rPr lang="es-ES_tradnl" sz="3600" dirty="0"/>
              <a:t>3. </a:t>
            </a:r>
            <a:r>
              <a:rPr lang="es-ES_tradnl" sz="3600" dirty="0" err="1"/>
              <a:t>Research</a:t>
            </a:r>
            <a:r>
              <a:rPr lang="es-ES_tradnl" sz="3600" dirty="0"/>
              <a:t> </a:t>
            </a:r>
            <a:r>
              <a:rPr lang="es-ES_tradnl" sz="3600" dirty="0" err="1"/>
              <a:t>methods</a:t>
            </a:r>
            <a:endParaRPr lang="fr-FR" sz="3600" dirty="0"/>
          </a:p>
        </p:txBody>
      </p:sp>
      <p:graphicFrame>
        <p:nvGraphicFramePr>
          <p:cNvPr id="11" name="Table 10">
            <a:extLst>
              <a:ext uri="{FF2B5EF4-FFF2-40B4-BE49-F238E27FC236}">
                <a16:creationId xmlns:a16="http://schemas.microsoft.com/office/drawing/2014/main" id="{7D323148-F254-AC40-8FF2-1D788E2F867E}"/>
              </a:ext>
            </a:extLst>
          </p:cNvPr>
          <p:cNvGraphicFramePr>
            <a:graphicFrameLocks noGrp="1"/>
          </p:cNvGraphicFramePr>
          <p:nvPr>
            <p:extLst>
              <p:ext uri="{D42A27DB-BD31-4B8C-83A1-F6EECF244321}">
                <p14:modId xmlns:p14="http://schemas.microsoft.com/office/powerpoint/2010/main" val="1884039762"/>
              </p:ext>
            </p:extLst>
          </p:nvPr>
        </p:nvGraphicFramePr>
        <p:xfrm>
          <a:off x="586410" y="1102130"/>
          <a:ext cx="11138744" cy="5250815"/>
        </p:xfrm>
        <a:graphic>
          <a:graphicData uri="http://schemas.openxmlformats.org/drawingml/2006/table">
            <a:tbl>
              <a:tblPr firstRow="1" firstCol="1" bandRow="1">
                <a:tableStyleId>{5C22544A-7EE6-4342-B048-85BDC9FD1C3A}</a:tableStyleId>
              </a:tblPr>
              <a:tblGrid>
                <a:gridCol w="1601205">
                  <a:extLst>
                    <a:ext uri="{9D8B030D-6E8A-4147-A177-3AD203B41FA5}">
                      <a16:colId xmlns:a16="http://schemas.microsoft.com/office/drawing/2014/main" val="3391629722"/>
                    </a:ext>
                  </a:extLst>
                </a:gridCol>
                <a:gridCol w="4442453">
                  <a:extLst>
                    <a:ext uri="{9D8B030D-6E8A-4147-A177-3AD203B41FA5}">
                      <a16:colId xmlns:a16="http://schemas.microsoft.com/office/drawing/2014/main" val="607520230"/>
                    </a:ext>
                  </a:extLst>
                </a:gridCol>
                <a:gridCol w="5095086">
                  <a:extLst>
                    <a:ext uri="{9D8B030D-6E8A-4147-A177-3AD203B41FA5}">
                      <a16:colId xmlns:a16="http://schemas.microsoft.com/office/drawing/2014/main" val="3810135222"/>
                    </a:ext>
                  </a:extLst>
                </a:gridCol>
              </a:tblGrid>
              <a:tr h="284591">
                <a:tc>
                  <a:txBody>
                    <a:bodyPr/>
                    <a:lstStyle/>
                    <a:p>
                      <a:pPr>
                        <a:lnSpc>
                          <a:spcPct val="107000"/>
                        </a:lnSpc>
                        <a:spcAft>
                          <a:spcPts val="800"/>
                        </a:spcAft>
                      </a:pPr>
                      <a:r>
                        <a:rPr lang="fr-FR" sz="1600" dirty="0">
                          <a:effectLst/>
                          <a:latin typeface="+mj-lt"/>
                        </a:rPr>
                        <a:t> </a:t>
                      </a:r>
                      <a:endParaRPr lang="es-ES" sz="1600" dirty="0">
                        <a:effectLst/>
                        <a:latin typeface="+mj-lt"/>
                        <a:ea typeface="Calibri" panose="020F0502020204030204" pitchFamily="34" charset="0"/>
                        <a:cs typeface="Arial" panose="020B0604020202020204" pitchFamily="34" charset="0"/>
                      </a:endParaRPr>
                    </a:p>
                  </a:txBody>
                  <a:tcPr marL="44450" marR="44450" marT="0" marB="0" anchor="b">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solidFill>
                      <a:schemeClr val="bg2"/>
                    </a:solidFill>
                  </a:tcPr>
                </a:tc>
                <a:tc>
                  <a:txBody>
                    <a:bodyPr/>
                    <a:lstStyle/>
                    <a:p>
                      <a:pPr algn="ctr">
                        <a:lnSpc>
                          <a:spcPct val="107000"/>
                        </a:lnSpc>
                        <a:spcAft>
                          <a:spcPts val="800"/>
                        </a:spcAft>
                      </a:pPr>
                      <a:r>
                        <a:rPr lang="fr-FR" sz="2400" dirty="0">
                          <a:solidFill>
                            <a:schemeClr val="bg1"/>
                          </a:solidFill>
                          <a:effectLst/>
                          <a:latin typeface="+mj-lt"/>
                        </a:rPr>
                        <a:t>Qualitative</a:t>
                      </a:r>
                      <a:endParaRPr lang="es-ES" sz="2400" dirty="0">
                        <a:solidFill>
                          <a:schemeClr val="bg1"/>
                        </a:solidFill>
                        <a:effectLst/>
                        <a:latin typeface="+mj-lt"/>
                        <a:ea typeface="Calibri" panose="020F0502020204030204" pitchFamily="34" charset="0"/>
                        <a:cs typeface="Arial" panose="020B0604020202020204" pitchFamily="34" charset="0"/>
                      </a:endParaRPr>
                    </a:p>
                  </a:txBody>
                  <a:tcPr marL="44450" marR="44450" marT="0" marB="0" anchor="b">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fr-FR" sz="2400" dirty="0">
                          <a:solidFill>
                            <a:schemeClr val="bg1"/>
                          </a:solidFill>
                          <a:effectLst/>
                          <a:latin typeface="+mj-lt"/>
                        </a:rPr>
                        <a:t>Quantitative</a:t>
                      </a:r>
                    </a:p>
                  </a:txBody>
                  <a:tcPr marL="44450" marR="44450" marT="0" marB="0" anchor="b">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2762700768"/>
                  </a:ext>
                </a:extLst>
              </a:tr>
              <a:tr h="1387603">
                <a:tc>
                  <a:txBody>
                    <a:bodyPr/>
                    <a:lstStyle/>
                    <a:p>
                      <a:pPr algn="ctr">
                        <a:lnSpc>
                          <a:spcPct val="107000"/>
                        </a:lnSpc>
                        <a:spcAft>
                          <a:spcPts val="800"/>
                        </a:spcAft>
                      </a:pPr>
                      <a:r>
                        <a:rPr lang="fr-FR" sz="1800" dirty="0">
                          <a:solidFill>
                            <a:schemeClr val="bg1"/>
                          </a:solidFill>
                          <a:effectLst/>
                          <a:latin typeface="+mj-lt"/>
                        </a:rPr>
                        <a:t>PROS</a:t>
                      </a:r>
                      <a:endParaRPr lang="es-ES" sz="1800" dirty="0">
                        <a:solidFill>
                          <a:schemeClr val="bg1"/>
                        </a:solidFill>
                        <a:effectLst/>
                        <a:latin typeface="+mj-lt"/>
                        <a:ea typeface="Calibri" panose="020F0502020204030204" pitchFamily="34" charset="0"/>
                        <a:cs typeface="Arial" panose="020B0604020202020204" pitchFamily="34" charset="0"/>
                      </a:endParaRPr>
                    </a:p>
                  </a:txBody>
                  <a:tcPr marL="44450" marR="44450" marT="0" marB="0" anchor="ctr">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solidFill>
                      <a:schemeClr val="accent1"/>
                    </a:solidFill>
                  </a:tcPr>
                </a:tc>
                <a:tc>
                  <a:txBody>
                    <a:bodyPr/>
                    <a:lstStyle/>
                    <a:p>
                      <a:pPr marL="342900" lvl="0" indent="-342900">
                        <a:lnSpc>
                          <a:spcPct val="100000"/>
                        </a:lnSpc>
                        <a:buFont typeface="Symbol" panose="05050102010706020507" pitchFamily="18" charset="2"/>
                        <a:buChar char=""/>
                      </a:pPr>
                      <a:endParaRPr lang="en-GB" sz="1600" dirty="0">
                        <a:effectLst/>
                        <a:latin typeface="+mj-lt"/>
                        <a:ea typeface="Calibri" panose="020F0502020204030204" pitchFamily="34" charset="0"/>
                        <a:cs typeface="Arial" panose="020B0604020202020204" pitchFamily="34" charset="0"/>
                      </a:endParaRPr>
                    </a:p>
                    <a:p>
                      <a:pPr marL="342900" lvl="0" indent="-342900">
                        <a:lnSpc>
                          <a:spcPct val="100000"/>
                        </a:lnSpc>
                        <a:buFont typeface="Symbol" panose="05050102010706020507" pitchFamily="18" charset="2"/>
                        <a:buChar char=""/>
                      </a:pPr>
                      <a:endParaRPr lang="es-ES" sz="1600" dirty="0">
                        <a:effectLst/>
                        <a:latin typeface="+mj-lt"/>
                        <a:ea typeface="Calibri" panose="020F0502020204030204" pitchFamily="34" charset="0"/>
                        <a:cs typeface="Arial" panose="020B0604020202020204" pitchFamily="34" charset="0"/>
                      </a:endParaRPr>
                    </a:p>
                    <a:p>
                      <a:pPr marL="342900" lvl="0" indent="-342900">
                        <a:lnSpc>
                          <a:spcPct val="100000"/>
                        </a:lnSpc>
                        <a:buFont typeface="Symbol" panose="05050102010706020507" pitchFamily="18" charset="2"/>
                        <a:buChar char=""/>
                      </a:pPr>
                      <a:endParaRPr lang="es-ES" sz="1600" dirty="0">
                        <a:effectLst/>
                        <a:latin typeface="+mj-lt"/>
                        <a:ea typeface="Calibri" panose="020F0502020204030204" pitchFamily="34" charset="0"/>
                        <a:cs typeface="Arial" panose="020B0604020202020204" pitchFamily="34" charset="0"/>
                      </a:endParaRPr>
                    </a:p>
                    <a:p>
                      <a:pPr marL="342900" lvl="0" indent="-342900">
                        <a:lnSpc>
                          <a:spcPct val="100000"/>
                        </a:lnSpc>
                        <a:buFont typeface="Symbol" panose="05050102010706020507" pitchFamily="18" charset="2"/>
                        <a:buChar char=""/>
                      </a:pPr>
                      <a:endParaRPr lang="es-ES" sz="1600" dirty="0">
                        <a:effectLst/>
                        <a:latin typeface="+mj-lt"/>
                        <a:ea typeface="Calibri" panose="020F0502020204030204" pitchFamily="34" charset="0"/>
                        <a:cs typeface="Arial" panose="020B0604020202020204" pitchFamily="34" charset="0"/>
                      </a:endParaRPr>
                    </a:p>
                    <a:p>
                      <a:pPr marL="342900" lvl="0" indent="-342900">
                        <a:lnSpc>
                          <a:spcPct val="100000"/>
                        </a:lnSpc>
                        <a:buFont typeface="Symbol" panose="05050102010706020507" pitchFamily="18" charset="2"/>
                        <a:buChar char=""/>
                      </a:pPr>
                      <a:endParaRPr lang="es-ES" sz="1600" dirty="0">
                        <a:effectLst/>
                        <a:latin typeface="+mj-lt"/>
                        <a:ea typeface="Calibri" panose="020F0502020204030204" pitchFamily="34" charset="0"/>
                        <a:cs typeface="Arial" panose="020B0604020202020204" pitchFamily="34" charset="0"/>
                      </a:endParaRPr>
                    </a:p>
                    <a:p>
                      <a:pPr marL="342900" lvl="0" indent="-342900">
                        <a:lnSpc>
                          <a:spcPct val="100000"/>
                        </a:lnSpc>
                        <a:buFont typeface="Symbol" panose="05050102010706020507" pitchFamily="18" charset="2"/>
                        <a:buChar char=""/>
                      </a:pPr>
                      <a:endParaRPr lang="es-ES" sz="1600" dirty="0">
                        <a:effectLst/>
                        <a:latin typeface="+mj-lt"/>
                        <a:ea typeface="Calibri" panose="020F0502020204030204" pitchFamily="34" charset="0"/>
                        <a:cs typeface="Arial" panose="020B0604020202020204" pitchFamily="34" charset="0"/>
                      </a:endParaRPr>
                    </a:p>
                    <a:p>
                      <a:pPr marL="342900" lvl="0" indent="-342900">
                        <a:lnSpc>
                          <a:spcPct val="100000"/>
                        </a:lnSpc>
                        <a:buFont typeface="Symbol" panose="05050102010706020507" pitchFamily="18" charset="2"/>
                        <a:buChar char=""/>
                      </a:pPr>
                      <a:endParaRPr lang="es-ES" sz="1600" dirty="0">
                        <a:effectLst/>
                        <a:latin typeface="+mj-lt"/>
                        <a:ea typeface="Calibri" panose="020F0502020204030204" pitchFamily="34" charset="0"/>
                        <a:cs typeface="Arial" panose="020B0604020202020204" pitchFamily="34" charset="0"/>
                      </a:endParaRPr>
                    </a:p>
                  </a:txBody>
                  <a:tcPr marL="44450" marR="44450" marT="0" marB="0" anchor="ctr">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solidFill>
                      <a:schemeClr val="bg1"/>
                    </a:solidFill>
                  </a:tcPr>
                </a:tc>
                <a:tc>
                  <a:txBody>
                    <a:bodyPr/>
                    <a:lstStyle/>
                    <a:p>
                      <a:pPr marL="342900" lvl="0" indent="-342900">
                        <a:lnSpc>
                          <a:spcPct val="100000"/>
                        </a:lnSpc>
                        <a:buFont typeface="Symbol" panose="05050102010706020507" pitchFamily="18" charset="2"/>
                        <a:buChar char=""/>
                      </a:pPr>
                      <a:endParaRPr lang="es-ES" sz="1600" dirty="0">
                        <a:effectLst/>
                        <a:latin typeface="+mj-lt"/>
                        <a:ea typeface="Calibri" panose="020F0502020204030204" pitchFamily="34" charset="0"/>
                        <a:cs typeface="Arial" panose="020B0604020202020204" pitchFamily="34" charset="0"/>
                      </a:endParaRPr>
                    </a:p>
                  </a:txBody>
                  <a:tcPr marL="44450" marR="44450" marT="0" marB="0" anchor="ctr">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29256110"/>
                  </a:ext>
                </a:extLst>
              </a:tr>
              <a:tr h="1188112">
                <a:tc>
                  <a:txBody>
                    <a:bodyPr/>
                    <a:lstStyle/>
                    <a:p>
                      <a:pPr algn="ctr">
                        <a:lnSpc>
                          <a:spcPct val="107000"/>
                        </a:lnSpc>
                        <a:spcAft>
                          <a:spcPts val="800"/>
                        </a:spcAft>
                      </a:pPr>
                      <a:r>
                        <a:rPr lang="fr-FR" sz="1800" dirty="0">
                          <a:solidFill>
                            <a:schemeClr val="bg1"/>
                          </a:solidFill>
                          <a:effectLst/>
                          <a:latin typeface="+mj-lt"/>
                        </a:rPr>
                        <a:t>CONS</a:t>
                      </a:r>
                      <a:endParaRPr lang="es-ES" sz="1800" dirty="0">
                        <a:solidFill>
                          <a:schemeClr val="bg1"/>
                        </a:solidFill>
                        <a:effectLst/>
                        <a:latin typeface="+mj-lt"/>
                        <a:ea typeface="Calibri" panose="020F0502020204030204" pitchFamily="34" charset="0"/>
                        <a:cs typeface="Arial" panose="020B0604020202020204" pitchFamily="34" charset="0"/>
                      </a:endParaRPr>
                    </a:p>
                  </a:txBody>
                  <a:tcPr marL="44450" marR="44450" marT="0" marB="0" anchor="ctr">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solidFill>
                      <a:schemeClr val="accent1"/>
                    </a:solidFill>
                  </a:tcPr>
                </a:tc>
                <a:tc>
                  <a:txBody>
                    <a:bodyPr/>
                    <a:lstStyle/>
                    <a:p>
                      <a:pPr marL="342900" lvl="0" indent="-342900">
                        <a:lnSpc>
                          <a:spcPct val="100000"/>
                        </a:lnSpc>
                        <a:buFont typeface="Symbol" panose="05050102010706020507" pitchFamily="18" charset="2"/>
                        <a:buChar char=""/>
                      </a:pPr>
                      <a:endParaRPr lang="en-GB" sz="1600" dirty="0">
                        <a:effectLst/>
                        <a:latin typeface="+mj-lt"/>
                        <a:ea typeface="Calibri" panose="020F0502020204030204" pitchFamily="34" charset="0"/>
                        <a:cs typeface="Arial" panose="020B0604020202020204" pitchFamily="34" charset="0"/>
                      </a:endParaRPr>
                    </a:p>
                    <a:p>
                      <a:pPr marL="342900" lvl="0" indent="-342900">
                        <a:lnSpc>
                          <a:spcPct val="100000"/>
                        </a:lnSpc>
                        <a:buFont typeface="Symbol" panose="05050102010706020507" pitchFamily="18" charset="2"/>
                        <a:buChar char=""/>
                      </a:pPr>
                      <a:endParaRPr lang="es-ES" sz="1600" dirty="0">
                        <a:effectLst/>
                        <a:latin typeface="+mj-lt"/>
                        <a:ea typeface="Calibri" panose="020F0502020204030204" pitchFamily="34" charset="0"/>
                        <a:cs typeface="Arial" panose="020B0604020202020204" pitchFamily="34" charset="0"/>
                      </a:endParaRPr>
                    </a:p>
                    <a:p>
                      <a:pPr marL="342900" lvl="0" indent="-342900">
                        <a:lnSpc>
                          <a:spcPct val="100000"/>
                        </a:lnSpc>
                        <a:buFont typeface="Symbol" panose="05050102010706020507" pitchFamily="18" charset="2"/>
                        <a:buChar char=""/>
                      </a:pPr>
                      <a:endParaRPr lang="es-ES" sz="1600" dirty="0">
                        <a:effectLst/>
                        <a:latin typeface="+mj-lt"/>
                        <a:ea typeface="Calibri" panose="020F0502020204030204" pitchFamily="34" charset="0"/>
                        <a:cs typeface="Arial" panose="020B0604020202020204" pitchFamily="34" charset="0"/>
                      </a:endParaRPr>
                    </a:p>
                    <a:p>
                      <a:pPr marL="342900" lvl="0" indent="-342900">
                        <a:lnSpc>
                          <a:spcPct val="100000"/>
                        </a:lnSpc>
                        <a:buFont typeface="Symbol" panose="05050102010706020507" pitchFamily="18" charset="2"/>
                        <a:buChar char=""/>
                      </a:pPr>
                      <a:endParaRPr lang="es-ES" sz="1600" dirty="0">
                        <a:effectLst/>
                        <a:latin typeface="+mj-lt"/>
                        <a:ea typeface="Calibri" panose="020F0502020204030204" pitchFamily="34" charset="0"/>
                        <a:cs typeface="Arial" panose="020B0604020202020204" pitchFamily="34" charset="0"/>
                      </a:endParaRPr>
                    </a:p>
                    <a:p>
                      <a:pPr marL="342900" lvl="0" indent="-342900">
                        <a:lnSpc>
                          <a:spcPct val="100000"/>
                        </a:lnSpc>
                        <a:buFont typeface="Symbol" panose="05050102010706020507" pitchFamily="18" charset="2"/>
                        <a:buChar char=""/>
                      </a:pPr>
                      <a:endParaRPr lang="es-ES" sz="1600" dirty="0">
                        <a:effectLst/>
                        <a:latin typeface="+mj-lt"/>
                        <a:ea typeface="Calibri" panose="020F0502020204030204" pitchFamily="34" charset="0"/>
                        <a:cs typeface="Arial" panose="020B0604020202020204" pitchFamily="34" charset="0"/>
                      </a:endParaRPr>
                    </a:p>
                    <a:p>
                      <a:pPr marL="342900" lvl="0" indent="-342900">
                        <a:lnSpc>
                          <a:spcPct val="100000"/>
                        </a:lnSpc>
                        <a:buFont typeface="Symbol" panose="05050102010706020507" pitchFamily="18" charset="2"/>
                        <a:buChar char=""/>
                      </a:pPr>
                      <a:endParaRPr lang="es-ES" sz="1600" dirty="0">
                        <a:effectLst/>
                        <a:latin typeface="+mj-lt"/>
                        <a:ea typeface="Calibri" panose="020F0502020204030204" pitchFamily="34" charset="0"/>
                        <a:cs typeface="Arial" panose="020B0604020202020204" pitchFamily="34" charset="0"/>
                      </a:endParaRPr>
                    </a:p>
                  </a:txBody>
                  <a:tcPr marL="44450" marR="44450" marT="0" marB="0" anchor="ctr">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solidFill>
                      <a:schemeClr val="bg1"/>
                    </a:solidFill>
                  </a:tcPr>
                </a:tc>
                <a:tc>
                  <a:txBody>
                    <a:bodyPr/>
                    <a:lstStyle/>
                    <a:p>
                      <a:pPr marL="342900" lvl="0" indent="-342900">
                        <a:lnSpc>
                          <a:spcPct val="100000"/>
                        </a:lnSpc>
                        <a:buFont typeface="Symbol" panose="05050102010706020507" pitchFamily="18" charset="2"/>
                        <a:buChar char=""/>
                      </a:pPr>
                      <a:endParaRPr lang="es-ES" sz="1600">
                        <a:effectLst/>
                        <a:latin typeface="+mj-lt"/>
                        <a:ea typeface="Calibri" panose="020F0502020204030204" pitchFamily="34" charset="0"/>
                        <a:cs typeface="Arial" panose="020B0604020202020204" pitchFamily="34" charset="0"/>
                      </a:endParaRPr>
                    </a:p>
                  </a:txBody>
                  <a:tcPr marL="44450" marR="44450" marT="0" marB="0" anchor="ctr">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92254802"/>
                  </a:ext>
                </a:extLst>
              </a:tr>
              <a:tr h="1387603">
                <a:tc>
                  <a:txBody>
                    <a:bodyPr/>
                    <a:lstStyle/>
                    <a:p>
                      <a:pPr algn="ctr">
                        <a:lnSpc>
                          <a:spcPct val="107000"/>
                        </a:lnSpc>
                        <a:spcAft>
                          <a:spcPts val="800"/>
                        </a:spcAft>
                      </a:pPr>
                      <a:r>
                        <a:rPr lang="fr-FR" sz="1800" dirty="0">
                          <a:solidFill>
                            <a:schemeClr val="bg1"/>
                          </a:solidFill>
                          <a:effectLst/>
                          <a:latin typeface="+mj-lt"/>
                        </a:rPr>
                        <a:t>EXAMPLES</a:t>
                      </a:r>
                      <a:endParaRPr lang="es-ES" sz="1800" dirty="0">
                        <a:solidFill>
                          <a:schemeClr val="bg1"/>
                        </a:solidFill>
                        <a:effectLst/>
                        <a:latin typeface="+mj-lt"/>
                        <a:ea typeface="Calibri" panose="020F0502020204030204" pitchFamily="34" charset="0"/>
                        <a:cs typeface="Arial" panose="020B0604020202020204" pitchFamily="34" charset="0"/>
                      </a:endParaRPr>
                    </a:p>
                  </a:txBody>
                  <a:tcPr marL="44450" marR="44450" marT="0" marB="0" anchor="ctr">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solidFill>
                      <a:schemeClr val="accent1"/>
                    </a:solidFill>
                  </a:tcPr>
                </a:tc>
                <a:tc>
                  <a:txBody>
                    <a:bodyPr/>
                    <a:lstStyle/>
                    <a:p>
                      <a:pPr marL="342900" lvl="0" indent="-342900">
                        <a:lnSpc>
                          <a:spcPct val="100000"/>
                        </a:lnSpc>
                        <a:buFont typeface="Symbol" panose="05050102010706020507" pitchFamily="18" charset="2"/>
                        <a:buChar char=""/>
                      </a:pPr>
                      <a:endParaRPr lang="en-GB" sz="1600" dirty="0">
                        <a:effectLst/>
                        <a:latin typeface="+mj-lt"/>
                        <a:ea typeface="Calibri" panose="020F0502020204030204" pitchFamily="34" charset="0"/>
                        <a:cs typeface="Arial" panose="020B0604020202020204" pitchFamily="34" charset="0"/>
                      </a:endParaRPr>
                    </a:p>
                    <a:p>
                      <a:pPr marL="342900" lvl="0" indent="-342900">
                        <a:lnSpc>
                          <a:spcPct val="100000"/>
                        </a:lnSpc>
                        <a:buFont typeface="Symbol" panose="05050102010706020507" pitchFamily="18" charset="2"/>
                        <a:buChar char=""/>
                      </a:pPr>
                      <a:endParaRPr lang="es-ES" sz="1600" dirty="0">
                        <a:effectLst/>
                        <a:latin typeface="+mj-lt"/>
                        <a:ea typeface="Calibri" panose="020F0502020204030204" pitchFamily="34" charset="0"/>
                        <a:cs typeface="Arial" panose="020B0604020202020204" pitchFamily="34" charset="0"/>
                      </a:endParaRPr>
                    </a:p>
                    <a:p>
                      <a:pPr marL="342900" lvl="0" indent="-342900">
                        <a:lnSpc>
                          <a:spcPct val="100000"/>
                        </a:lnSpc>
                        <a:buFont typeface="Symbol" panose="05050102010706020507" pitchFamily="18" charset="2"/>
                        <a:buChar char=""/>
                      </a:pPr>
                      <a:endParaRPr lang="es-ES" sz="1600" dirty="0">
                        <a:effectLst/>
                        <a:latin typeface="+mj-lt"/>
                        <a:ea typeface="Calibri" panose="020F0502020204030204" pitchFamily="34" charset="0"/>
                        <a:cs typeface="Arial" panose="020B0604020202020204" pitchFamily="34" charset="0"/>
                      </a:endParaRPr>
                    </a:p>
                    <a:p>
                      <a:pPr marL="342900" lvl="0" indent="-342900">
                        <a:lnSpc>
                          <a:spcPct val="100000"/>
                        </a:lnSpc>
                        <a:buFont typeface="Symbol" panose="05050102010706020507" pitchFamily="18" charset="2"/>
                        <a:buChar char=""/>
                      </a:pPr>
                      <a:endParaRPr lang="es-ES" sz="1600" dirty="0">
                        <a:effectLst/>
                        <a:latin typeface="+mj-lt"/>
                        <a:ea typeface="Calibri" panose="020F0502020204030204" pitchFamily="34" charset="0"/>
                        <a:cs typeface="Arial" panose="020B0604020202020204" pitchFamily="34" charset="0"/>
                      </a:endParaRPr>
                    </a:p>
                    <a:p>
                      <a:pPr marL="342900" lvl="0" indent="-342900">
                        <a:lnSpc>
                          <a:spcPct val="100000"/>
                        </a:lnSpc>
                        <a:buFont typeface="Symbol" panose="05050102010706020507" pitchFamily="18" charset="2"/>
                        <a:buChar char=""/>
                      </a:pPr>
                      <a:endParaRPr lang="es-ES" sz="1600" dirty="0">
                        <a:effectLst/>
                        <a:latin typeface="+mj-lt"/>
                        <a:ea typeface="Calibri" panose="020F0502020204030204" pitchFamily="34" charset="0"/>
                        <a:cs typeface="Arial" panose="020B0604020202020204" pitchFamily="34" charset="0"/>
                      </a:endParaRPr>
                    </a:p>
                    <a:p>
                      <a:pPr marL="342900" lvl="0" indent="-342900">
                        <a:lnSpc>
                          <a:spcPct val="100000"/>
                        </a:lnSpc>
                        <a:buFont typeface="Symbol" panose="05050102010706020507" pitchFamily="18" charset="2"/>
                        <a:buChar char=""/>
                      </a:pPr>
                      <a:endParaRPr lang="es-ES" sz="1600" dirty="0">
                        <a:effectLst/>
                        <a:latin typeface="+mj-lt"/>
                        <a:ea typeface="Calibri" panose="020F0502020204030204" pitchFamily="34" charset="0"/>
                        <a:cs typeface="Arial" panose="020B0604020202020204" pitchFamily="34" charset="0"/>
                      </a:endParaRPr>
                    </a:p>
                    <a:p>
                      <a:pPr marL="342900" lvl="0" indent="-342900">
                        <a:lnSpc>
                          <a:spcPct val="100000"/>
                        </a:lnSpc>
                        <a:buFont typeface="Symbol" panose="05050102010706020507" pitchFamily="18" charset="2"/>
                        <a:buChar char=""/>
                      </a:pPr>
                      <a:endParaRPr lang="es-ES" sz="1600" dirty="0">
                        <a:effectLst/>
                        <a:latin typeface="+mj-lt"/>
                        <a:ea typeface="Calibri" panose="020F0502020204030204" pitchFamily="34" charset="0"/>
                        <a:cs typeface="Arial" panose="020B0604020202020204" pitchFamily="34" charset="0"/>
                      </a:endParaRPr>
                    </a:p>
                  </a:txBody>
                  <a:tcPr marL="44450" marR="44450" marT="0" marB="0" anchor="ctr">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solidFill>
                      <a:schemeClr val="bg1"/>
                    </a:solidFill>
                  </a:tcPr>
                </a:tc>
                <a:tc>
                  <a:txBody>
                    <a:bodyPr/>
                    <a:lstStyle/>
                    <a:p>
                      <a:pPr marL="342900" lvl="0" indent="-342900">
                        <a:lnSpc>
                          <a:spcPct val="100000"/>
                        </a:lnSpc>
                        <a:buFont typeface="Symbol" panose="05050102010706020507" pitchFamily="18" charset="2"/>
                        <a:buChar char=""/>
                      </a:pPr>
                      <a:endParaRPr lang="es-ES" sz="1600" dirty="0">
                        <a:effectLst/>
                        <a:latin typeface="+mj-lt"/>
                        <a:ea typeface="Calibri" panose="020F0502020204030204" pitchFamily="34" charset="0"/>
                        <a:cs typeface="Arial" panose="020B0604020202020204" pitchFamily="34" charset="0"/>
                      </a:endParaRPr>
                    </a:p>
                  </a:txBody>
                  <a:tcPr marL="44450" marR="44450" marT="0" marB="0" anchor="ctr">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327664528"/>
                  </a:ext>
                </a:extLst>
              </a:tr>
            </a:tbl>
          </a:graphicData>
        </a:graphic>
      </p:graphicFrame>
    </p:spTree>
    <p:extLst>
      <p:ext uri="{BB962C8B-B14F-4D97-AF65-F5344CB8AC3E}">
        <p14:creationId xmlns:p14="http://schemas.microsoft.com/office/powerpoint/2010/main" val="39383713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9261FCAA-8A52-B144-A4C6-0D99090FFDF4}"/>
              </a:ext>
            </a:extLst>
          </p:cNvPr>
          <p:cNvSpPr>
            <a:spLocks noGrp="1"/>
          </p:cNvSpPr>
          <p:nvPr>
            <p:ph type="title"/>
          </p:nvPr>
        </p:nvSpPr>
        <p:spPr>
          <a:xfrm>
            <a:off x="586410" y="117072"/>
            <a:ext cx="9823682" cy="748245"/>
          </a:xfrm>
        </p:spPr>
        <p:txBody>
          <a:bodyPr>
            <a:noAutofit/>
          </a:bodyPr>
          <a:lstStyle/>
          <a:p>
            <a:r>
              <a:rPr lang="es-ES_tradnl" sz="3600" dirty="0"/>
              <a:t>3. </a:t>
            </a:r>
            <a:r>
              <a:rPr lang="es-ES_tradnl" sz="3600" dirty="0" err="1"/>
              <a:t>Research</a:t>
            </a:r>
            <a:r>
              <a:rPr lang="es-ES_tradnl" sz="3600" dirty="0"/>
              <a:t> </a:t>
            </a:r>
            <a:r>
              <a:rPr lang="es-ES_tradnl" sz="3600" dirty="0" err="1"/>
              <a:t>methods</a:t>
            </a:r>
            <a:endParaRPr lang="fr-FR" sz="3600" dirty="0"/>
          </a:p>
        </p:txBody>
      </p:sp>
      <p:graphicFrame>
        <p:nvGraphicFramePr>
          <p:cNvPr id="11" name="Table 10">
            <a:extLst>
              <a:ext uri="{FF2B5EF4-FFF2-40B4-BE49-F238E27FC236}">
                <a16:creationId xmlns:a16="http://schemas.microsoft.com/office/drawing/2014/main" id="{7D323148-F254-AC40-8FF2-1D788E2F867E}"/>
              </a:ext>
            </a:extLst>
          </p:cNvPr>
          <p:cNvGraphicFramePr>
            <a:graphicFrameLocks noGrp="1"/>
          </p:cNvGraphicFramePr>
          <p:nvPr>
            <p:extLst>
              <p:ext uri="{D42A27DB-BD31-4B8C-83A1-F6EECF244321}">
                <p14:modId xmlns:p14="http://schemas.microsoft.com/office/powerpoint/2010/main" val="1159170647"/>
              </p:ext>
            </p:extLst>
          </p:nvPr>
        </p:nvGraphicFramePr>
        <p:xfrm>
          <a:off x="586410" y="1102130"/>
          <a:ext cx="11138744" cy="5195135"/>
        </p:xfrm>
        <a:graphic>
          <a:graphicData uri="http://schemas.openxmlformats.org/drawingml/2006/table">
            <a:tbl>
              <a:tblPr firstRow="1" firstCol="1" bandRow="1">
                <a:tableStyleId>{5C22544A-7EE6-4342-B048-85BDC9FD1C3A}</a:tableStyleId>
              </a:tblPr>
              <a:tblGrid>
                <a:gridCol w="1601205">
                  <a:extLst>
                    <a:ext uri="{9D8B030D-6E8A-4147-A177-3AD203B41FA5}">
                      <a16:colId xmlns:a16="http://schemas.microsoft.com/office/drawing/2014/main" val="3391629722"/>
                    </a:ext>
                  </a:extLst>
                </a:gridCol>
                <a:gridCol w="4442453">
                  <a:extLst>
                    <a:ext uri="{9D8B030D-6E8A-4147-A177-3AD203B41FA5}">
                      <a16:colId xmlns:a16="http://schemas.microsoft.com/office/drawing/2014/main" val="607520230"/>
                    </a:ext>
                  </a:extLst>
                </a:gridCol>
                <a:gridCol w="5095086">
                  <a:extLst>
                    <a:ext uri="{9D8B030D-6E8A-4147-A177-3AD203B41FA5}">
                      <a16:colId xmlns:a16="http://schemas.microsoft.com/office/drawing/2014/main" val="3810135222"/>
                    </a:ext>
                  </a:extLst>
                </a:gridCol>
              </a:tblGrid>
              <a:tr h="284591">
                <a:tc>
                  <a:txBody>
                    <a:bodyPr/>
                    <a:lstStyle/>
                    <a:p>
                      <a:pPr>
                        <a:lnSpc>
                          <a:spcPct val="107000"/>
                        </a:lnSpc>
                        <a:spcAft>
                          <a:spcPts val="800"/>
                        </a:spcAft>
                      </a:pPr>
                      <a:r>
                        <a:rPr lang="fr-FR" sz="1600" dirty="0">
                          <a:effectLst/>
                          <a:latin typeface="+mj-lt"/>
                        </a:rPr>
                        <a:t> </a:t>
                      </a:r>
                      <a:endParaRPr lang="es-ES" sz="1600" dirty="0">
                        <a:effectLst/>
                        <a:latin typeface="+mj-lt"/>
                        <a:ea typeface="Calibri" panose="020F0502020204030204" pitchFamily="34" charset="0"/>
                        <a:cs typeface="Arial" panose="020B0604020202020204" pitchFamily="34" charset="0"/>
                      </a:endParaRPr>
                    </a:p>
                  </a:txBody>
                  <a:tcPr marL="44450" marR="44450" marT="0" marB="0" anchor="b">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solidFill>
                      <a:schemeClr val="bg2"/>
                    </a:solidFill>
                  </a:tcPr>
                </a:tc>
                <a:tc>
                  <a:txBody>
                    <a:bodyPr/>
                    <a:lstStyle/>
                    <a:p>
                      <a:pPr algn="ctr">
                        <a:lnSpc>
                          <a:spcPct val="107000"/>
                        </a:lnSpc>
                        <a:spcAft>
                          <a:spcPts val="800"/>
                        </a:spcAft>
                      </a:pPr>
                      <a:r>
                        <a:rPr lang="fr-FR" sz="2400" dirty="0">
                          <a:solidFill>
                            <a:schemeClr val="bg1"/>
                          </a:solidFill>
                          <a:effectLst/>
                          <a:latin typeface="+mj-lt"/>
                        </a:rPr>
                        <a:t>Qualitative</a:t>
                      </a:r>
                      <a:endParaRPr lang="es-ES" sz="2400" dirty="0">
                        <a:solidFill>
                          <a:schemeClr val="bg1"/>
                        </a:solidFill>
                        <a:effectLst/>
                        <a:latin typeface="+mj-lt"/>
                        <a:ea typeface="Calibri" panose="020F0502020204030204" pitchFamily="34" charset="0"/>
                        <a:cs typeface="Arial" panose="020B0604020202020204" pitchFamily="34" charset="0"/>
                      </a:endParaRPr>
                    </a:p>
                  </a:txBody>
                  <a:tcPr marL="44450" marR="44450" marT="0" marB="0" anchor="b">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fr-FR" sz="2400" dirty="0">
                          <a:solidFill>
                            <a:schemeClr val="bg1"/>
                          </a:solidFill>
                          <a:effectLst/>
                          <a:latin typeface="+mj-lt"/>
                        </a:rPr>
                        <a:t>Quantitative</a:t>
                      </a:r>
                    </a:p>
                  </a:txBody>
                  <a:tcPr marL="44450" marR="44450" marT="0" marB="0" anchor="b">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2762700768"/>
                  </a:ext>
                </a:extLst>
              </a:tr>
              <a:tr h="1387603">
                <a:tc>
                  <a:txBody>
                    <a:bodyPr/>
                    <a:lstStyle/>
                    <a:p>
                      <a:pPr algn="ctr">
                        <a:lnSpc>
                          <a:spcPct val="107000"/>
                        </a:lnSpc>
                        <a:spcAft>
                          <a:spcPts val="800"/>
                        </a:spcAft>
                      </a:pPr>
                      <a:r>
                        <a:rPr lang="fr-FR" sz="1800" dirty="0">
                          <a:solidFill>
                            <a:schemeClr val="bg1"/>
                          </a:solidFill>
                          <a:effectLst/>
                          <a:latin typeface="+mj-lt"/>
                        </a:rPr>
                        <a:t>PROS</a:t>
                      </a:r>
                      <a:endParaRPr lang="es-ES" sz="1800" dirty="0">
                        <a:solidFill>
                          <a:schemeClr val="bg1"/>
                        </a:solidFill>
                        <a:effectLst/>
                        <a:latin typeface="+mj-lt"/>
                        <a:ea typeface="Calibri" panose="020F0502020204030204" pitchFamily="34" charset="0"/>
                        <a:cs typeface="Arial" panose="020B0604020202020204" pitchFamily="34" charset="0"/>
                      </a:endParaRPr>
                    </a:p>
                  </a:txBody>
                  <a:tcPr marL="44450" marR="44450" marT="0" marB="0" anchor="ctr">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solidFill>
                      <a:schemeClr val="accent1"/>
                    </a:solidFill>
                  </a:tcPr>
                </a:tc>
                <a:tc>
                  <a:txBody>
                    <a:bodyPr/>
                    <a:lstStyle/>
                    <a:p>
                      <a:pPr marL="342900" lvl="0" indent="-342900">
                        <a:lnSpc>
                          <a:spcPct val="100000"/>
                        </a:lnSpc>
                        <a:buFont typeface="Symbol" panose="05050102010706020507" pitchFamily="18" charset="2"/>
                        <a:buChar char=""/>
                      </a:pPr>
                      <a:r>
                        <a:rPr lang="es-ES" sz="1600" dirty="0" err="1">
                          <a:effectLst/>
                          <a:latin typeface="+mj-lt"/>
                          <a:ea typeface="Calibri" panose="020F0502020204030204" pitchFamily="34" charset="0"/>
                          <a:cs typeface="Arial" panose="020B0604020202020204" pitchFamily="34" charset="0"/>
                        </a:rPr>
                        <a:t>Allow</a:t>
                      </a:r>
                      <a:r>
                        <a:rPr lang="es-ES" sz="1600" dirty="0">
                          <a:effectLst/>
                          <a:latin typeface="+mj-lt"/>
                          <a:ea typeface="Calibri" panose="020F0502020204030204" pitchFamily="34" charset="0"/>
                          <a:cs typeface="Arial" panose="020B0604020202020204" pitchFamily="34" charset="0"/>
                        </a:rPr>
                        <a:t> to </a:t>
                      </a:r>
                      <a:r>
                        <a:rPr lang="es-ES" sz="1600" dirty="0" err="1">
                          <a:effectLst/>
                          <a:latin typeface="+mj-lt"/>
                          <a:ea typeface="Calibri" panose="020F0502020204030204" pitchFamily="34" charset="0"/>
                          <a:cs typeface="Arial" panose="020B0604020202020204" pitchFamily="34" charset="0"/>
                        </a:rPr>
                        <a:t>go</a:t>
                      </a:r>
                      <a:r>
                        <a:rPr lang="es-ES" sz="1600" dirty="0">
                          <a:effectLst/>
                          <a:latin typeface="+mj-lt"/>
                          <a:ea typeface="Calibri" panose="020F0502020204030204" pitchFamily="34" charset="0"/>
                          <a:cs typeface="Arial" panose="020B0604020202020204" pitchFamily="34" charset="0"/>
                        </a:rPr>
                        <a:t> in </a:t>
                      </a:r>
                      <a:r>
                        <a:rPr lang="es-ES" sz="1600" dirty="0" err="1">
                          <a:effectLst/>
                          <a:latin typeface="+mj-lt"/>
                          <a:ea typeface="Calibri" panose="020F0502020204030204" pitchFamily="34" charset="0"/>
                          <a:cs typeface="Arial" panose="020B0604020202020204" pitchFamily="34" charset="0"/>
                        </a:rPr>
                        <a:t>depth</a:t>
                      </a:r>
                      <a:r>
                        <a:rPr lang="es-ES" sz="1600" dirty="0">
                          <a:effectLst/>
                          <a:latin typeface="+mj-lt"/>
                          <a:ea typeface="Calibri" panose="020F0502020204030204" pitchFamily="34" charset="0"/>
                          <a:cs typeface="Arial" panose="020B0604020202020204" pitchFamily="34" charset="0"/>
                        </a:rPr>
                        <a:t> and capture </a:t>
                      </a:r>
                      <a:r>
                        <a:rPr lang="es-ES" sz="1600" dirty="0" err="1">
                          <a:effectLst/>
                          <a:latin typeface="+mj-lt"/>
                          <a:ea typeface="Calibri" panose="020F0502020204030204" pitchFamily="34" charset="0"/>
                          <a:cs typeface="Arial" panose="020B0604020202020204" pitchFamily="34" charset="0"/>
                        </a:rPr>
                        <a:t>nuances</a:t>
                      </a:r>
                      <a:r>
                        <a:rPr lang="es-ES" sz="1600" dirty="0">
                          <a:effectLst/>
                          <a:latin typeface="+mj-lt"/>
                          <a:ea typeface="Calibri" panose="020F0502020204030204" pitchFamily="34" charset="0"/>
                          <a:cs typeface="Arial" panose="020B0604020202020204" pitchFamily="34" charset="0"/>
                        </a:rPr>
                        <a:t> and </a:t>
                      </a:r>
                      <a:r>
                        <a:rPr lang="es-ES" sz="1600" dirty="0" err="1">
                          <a:effectLst/>
                          <a:latin typeface="+mj-lt"/>
                          <a:ea typeface="Calibri" panose="020F0502020204030204" pitchFamily="34" charset="0"/>
                          <a:cs typeface="Arial" panose="020B0604020202020204" pitchFamily="34" charset="0"/>
                        </a:rPr>
                        <a:t>meanings</a:t>
                      </a:r>
                      <a:endParaRPr lang="es-ES" sz="1600" dirty="0">
                        <a:effectLst/>
                        <a:latin typeface="+mj-lt"/>
                        <a:ea typeface="Calibri" panose="020F0502020204030204" pitchFamily="34" charset="0"/>
                        <a:cs typeface="Arial" panose="020B0604020202020204" pitchFamily="34" charset="0"/>
                      </a:endParaRPr>
                    </a:p>
                    <a:p>
                      <a:pPr marL="342900" lvl="0" indent="-342900">
                        <a:lnSpc>
                          <a:spcPct val="100000"/>
                        </a:lnSpc>
                        <a:buFont typeface="Symbol" panose="05050102010706020507" pitchFamily="18" charset="2"/>
                        <a:buChar char=""/>
                      </a:pPr>
                      <a:r>
                        <a:rPr lang="es-ES" sz="1600" dirty="0" err="1">
                          <a:effectLst/>
                          <a:latin typeface="+mj-lt"/>
                          <a:ea typeface="Calibri" panose="020F0502020204030204" pitchFamily="34" charset="0"/>
                          <a:cs typeface="Arial" panose="020B0604020202020204" pitchFamily="34" charset="0"/>
                        </a:rPr>
                        <a:t>Allow</a:t>
                      </a:r>
                      <a:r>
                        <a:rPr lang="es-ES" sz="1600" dirty="0">
                          <a:effectLst/>
                          <a:latin typeface="+mj-lt"/>
                          <a:ea typeface="Calibri" panose="020F0502020204030204" pitchFamily="34" charset="0"/>
                          <a:cs typeface="Arial" panose="020B0604020202020204" pitchFamily="34" charset="0"/>
                        </a:rPr>
                        <a:t> to </a:t>
                      </a:r>
                      <a:r>
                        <a:rPr lang="es-ES" sz="1600" dirty="0" err="1">
                          <a:effectLst/>
                          <a:latin typeface="+mj-lt"/>
                          <a:ea typeface="Calibri" panose="020F0502020204030204" pitchFamily="34" charset="0"/>
                          <a:cs typeface="Arial" panose="020B0604020202020204" pitchFamily="34" charset="0"/>
                        </a:rPr>
                        <a:t>follow</a:t>
                      </a:r>
                      <a:r>
                        <a:rPr lang="es-ES" sz="1600" dirty="0">
                          <a:effectLst/>
                          <a:latin typeface="+mj-lt"/>
                          <a:ea typeface="Calibri" panose="020F0502020204030204" pitchFamily="34" charset="0"/>
                          <a:cs typeface="Arial" panose="020B0604020202020204" pitchFamily="34" charset="0"/>
                        </a:rPr>
                        <a:t> up </a:t>
                      </a:r>
                      <a:r>
                        <a:rPr lang="es-ES" sz="1600" dirty="0" err="1">
                          <a:effectLst/>
                          <a:latin typeface="+mj-lt"/>
                          <a:ea typeface="Calibri" panose="020F0502020204030204" pitchFamily="34" charset="0"/>
                          <a:cs typeface="Arial" panose="020B0604020202020204" pitchFamily="34" charset="0"/>
                        </a:rPr>
                        <a:t>immediately</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during</a:t>
                      </a:r>
                      <a:r>
                        <a:rPr lang="es-ES" sz="1600" dirty="0">
                          <a:effectLst/>
                          <a:latin typeface="+mj-lt"/>
                          <a:ea typeface="Calibri" panose="020F0502020204030204" pitchFamily="34" charset="0"/>
                          <a:cs typeface="Arial" panose="020B0604020202020204" pitchFamily="34" charset="0"/>
                        </a:rPr>
                        <a:t> data </a:t>
                      </a:r>
                      <a:r>
                        <a:rPr lang="es-ES" sz="1600" dirty="0" err="1">
                          <a:effectLst/>
                          <a:latin typeface="+mj-lt"/>
                          <a:ea typeface="Calibri" panose="020F0502020204030204" pitchFamily="34" charset="0"/>
                          <a:cs typeface="Arial" panose="020B0604020202020204" pitchFamily="34" charset="0"/>
                        </a:rPr>
                        <a:t>collection</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if</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something</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is</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unclear</a:t>
                      </a:r>
                      <a:endParaRPr lang="es-ES" sz="1600" dirty="0">
                        <a:effectLst/>
                        <a:latin typeface="+mj-lt"/>
                        <a:ea typeface="Calibri" panose="020F0502020204030204" pitchFamily="34" charset="0"/>
                        <a:cs typeface="Arial" panose="020B0604020202020204" pitchFamily="34" charset="0"/>
                      </a:endParaRPr>
                    </a:p>
                    <a:p>
                      <a:pPr marL="342900" lvl="0" indent="-342900">
                        <a:lnSpc>
                          <a:spcPct val="100000"/>
                        </a:lnSpc>
                        <a:buFont typeface="Symbol" panose="05050102010706020507" pitchFamily="18" charset="2"/>
                        <a:buChar char=""/>
                      </a:pPr>
                      <a:r>
                        <a:rPr lang="es-ES" sz="1600" dirty="0">
                          <a:effectLst/>
                          <a:latin typeface="+mj-lt"/>
                          <a:ea typeface="Calibri" panose="020F0502020204030204" pitchFamily="34" charset="0"/>
                          <a:cs typeface="Arial" panose="020B0604020202020204" pitchFamily="34" charset="0"/>
                        </a:rPr>
                        <a:t>Open-</a:t>
                      </a:r>
                      <a:r>
                        <a:rPr lang="es-ES" sz="1600" dirty="0" err="1">
                          <a:effectLst/>
                          <a:latin typeface="+mj-lt"/>
                          <a:ea typeface="Calibri" panose="020F0502020204030204" pitchFamily="34" charset="0"/>
                          <a:cs typeface="Arial" panose="020B0604020202020204" pitchFamily="34" charset="0"/>
                        </a:rPr>
                        <a:t>ended</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question</a:t>
                      </a:r>
                      <a:r>
                        <a:rPr lang="es-ES" sz="1600" dirty="0">
                          <a:effectLst/>
                          <a:latin typeface="+mj-lt"/>
                          <a:ea typeface="Calibri" panose="020F0502020204030204" pitchFamily="34" charset="0"/>
                          <a:cs typeface="Arial" panose="020B0604020202020204" pitchFamily="34" charset="0"/>
                        </a:rPr>
                        <a:t> (more </a:t>
                      </a:r>
                      <a:r>
                        <a:rPr lang="es-ES" sz="1600" dirty="0" err="1">
                          <a:effectLst/>
                          <a:latin typeface="+mj-lt"/>
                          <a:ea typeface="Calibri" panose="020F0502020204030204" pitchFamily="34" charset="0"/>
                          <a:cs typeface="Arial" panose="020B0604020202020204" pitchFamily="34" charset="0"/>
                        </a:rPr>
                        <a:t>options</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than</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anticipated</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by</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the</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researcher</a:t>
                      </a:r>
                      <a:r>
                        <a:rPr lang="es-ES" sz="1600" dirty="0">
                          <a:effectLst/>
                          <a:latin typeface="+mj-lt"/>
                          <a:ea typeface="Calibri" panose="020F0502020204030204" pitchFamily="34" charset="0"/>
                          <a:cs typeface="Arial" panose="020B0604020202020204" pitchFamily="34" charset="0"/>
                        </a:rPr>
                        <a:t>)</a:t>
                      </a:r>
                    </a:p>
                  </a:txBody>
                  <a:tcPr marL="72000" marR="72000" marT="72000" marB="72000">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solidFill>
                      <a:schemeClr val="bg1"/>
                    </a:solidFill>
                  </a:tcPr>
                </a:tc>
                <a:tc>
                  <a:txBody>
                    <a:bodyPr/>
                    <a:lstStyle/>
                    <a:p>
                      <a:pPr marL="342900" lvl="0" indent="-342900">
                        <a:lnSpc>
                          <a:spcPct val="100000"/>
                        </a:lnSpc>
                        <a:buFont typeface="Symbol" panose="05050102010706020507" pitchFamily="18" charset="2"/>
                        <a:buChar char=""/>
                      </a:pPr>
                      <a:r>
                        <a:rPr lang="es-ES" sz="1600" dirty="0" err="1">
                          <a:effectLst/>
                          <a:latin typeface="+mj-lt"/>
                          <a:ea typeface="Calibri" panose="020F0502020204030204" pitchFamily="34" charset="0"/>
                          <a:cs typeface="Arial" panose="020B0604020202020204" pitchFamily="34" charset="0"/>
                        </a:rPr>
                        <a:t>Allow</a:t>
                      </a:r>
                      <a:r>
                        <a:rPr lang="es-ES" sz="1600" dirty="0">
                          <a:effectLst/>
                          <a:latin typeface="+mj-lt"/>
                          <a:ea typeface="Calibri" panose="020F0502020204030204" pitchFamily="34" charset="0"/>
                          <a:cs typeface="Arial" panose="020B0604020202020204" pitchFamily="34" charset="0"/>
                        </a:rPr>
                        <a:t> to </a:t>
                      </a:r>
                      <a:r>
                        <a:rPr lang="es-ES" sz="1600" dirty="0" err="1">
                          <a:effectLst/>
                          <a:latin typeface="+mj-lt"/>
                          <a:ea typeface="Calibri" panose="020F0502020204030204" pitchFamily="34" charset="0"/>
                          <a:cs typeface="Arial" panose="020B0604020202020204" pitchFamily="34" charset="0"/>
                        </a:rPr>
                        <a:t>quantify</a:t>
                      </a:r>
                      <a:r>
                        <a:rPr lang="es-ES" sz="1600" dirty="0">
                          <a:effectLst/>
                          <a:latin typeface="+mj-lt"/>
                          <a:ea typeface="Calibri" panose="020F0502020204030204" pitchFamily="34" charset="0"/>
                          <a:cs typeface="Arial" panose="020B0604020202020204" pitchFamily="34" charset="0"/>
                        </a:rPr>
                        <a:t> and </a:t>
                      </a:r>
                      <a:r>
                        <a:rPr lang="es-ES" sz="1600" dirty="0" err="1">
                          <a:effectLst/>
                          <a:latin typeface="+mj-lt"/>
                          <a:ea typeface="Calibri" panose="020F0502020204030204" pitchFamily="34" charset="0"/>
                          <a:cs typeface="Arial" panose="020B0604020202020204" pitchFamily="34" charset="0"/>
                        </a:rPr>
                        <a:t>measure</a:t>
                      </a:r>
                      <a:endParaRPr lang="es-ES" sz="1600" dirty="0">
                        <a:effectLst/>
                        <a:latin typeface="+mj-lt"/>
                        <a:ea typeface="Calibri" panose="020F0502020204030204" pitchFamily="34" charset="0"/>
                        <a:cs typeface="Arial" panose="020B0604020202020204" pitchFamily="34" charset="0"/>
                      </a:endParaRPr>
                    </a:p>
                    <a:p>
                      <a:pPr marL="342900" lvl="0" indent="-342900">
                        <a:lnSpc>
                          <a:spcPct val="100000"/>
                        </a:lnSpc>
                        <a:buFont typeface="Symbol" panose="05050102010706020507" pitchFamily="18" charset="2"/>
                        <a:buChar char=""/>
                      </a:pPr>
                      <a:r>
                        <a:rPr lang="es-ES" sz="1600" dirty="0" err="1">
                          <a:effectLst/>
                          <a:latin typeface="+mj-lt"/>
                          <a:ea typeface="Calibri" panose="020F0502020204030204" pitchFamily="34" charset="0"/>
                          <a:cs typeface="Arial" panose="020B0604020202020204" pitchFamily="34" charset="0"/>
                        </a:rPr>
                        <a:t>Allow</a:t>
                      </a:r>
                      <a:r>
                        <a:rPr lang="es-ES" sz="1600" dirty="0">
                          <a:effectLst/>
                          <a:latin typeface="+mj-lt"/>
                          <a:ea typeface="Calibri" panose="020F0502020204030204" pitchFamily="34" charset="0"/>
                          <a:cs typeface="Arial" panose="020B0604020202020204" pitchFamily="34" charset="0"/>
                        </a:rPr>
                        <a:t> to </a:t>
                      </a:r>
                      <a:r>
                        <a:rPr lang="es-ES" sz="1600" dirty="0" err="1">
                          <a:effectLst/>
                          <a:latin typeface="+mj-lt"/>
                          <a:ea typeface="Calibri" panose="020F0502020204030204" pitchFamily="34" charset="0"/>
                          <a:cs typeface="Arial" panose="020B0604020202020204" pitchFamily="34" charset="0"/>
                        </a:rPr>
                        <a:t>see</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correlations</a:t>
                      </a:r>
                      <a:endParaRPr lang="es-ES" sz="1600" dirty="0">
                        <a:effectLst/>
                        <a:latin typeface="+mj-lt"/>
                        <a:ea typeface="Calibri" panose="020F0502020204030204" pitchFamily="34" charset="0"/>
                        <a:cs typeface="Arial" panose="020B0604020202020204" pitchFamily="34" charset="0"/>
                      </a:endParaRPr>
                    </a:p>
                    <a:p>
                      <a:pPr marL="342900" lvl="0" indent="-342900">
                        <a:lnSpc>
                          <a:spcPct val="100000"/>
                        </a:lnSpc>
                        <a:buFont typeface="Symbol" panose="05050102010706020507" pitchFamily="18" charset="2"/>
                        <a:buChar char=""/>
                      </a:pPr>
                      <a:r>
                        <a:rPr lang="es-ES" sz="1600" dirty="0" err="1">
                          <a:effectLst/>
                          <a:latin typeface="+mj-lt"/>
                          <a:ea typeface="Calibri" panose="020F0502020204030204" pitchFamily="34" charset="0"/>
                          <a:cs typeface="Arial" panose="020B0604020202020204" pitchFamily="34" charset="0"/>
                        </a:rPr>
                        <a:t>Allow</a:t>
                      </a:r>
                      <a:r>
                        <a:rPr lang="es-ES" sz="1600" dirty="0">
                          <a:effectLst/>
                          <a:latin typeface="+mj-lt"/>
                          <a:ea typeface="Calibri" panose="020F0502020204030204" pitchFamily="34" charset="0"/>
                          <a:cs typeface="Arial" panose="020B0604020202020204" pitchFamily="34" charset="0"/>
                        </a:rPr>
                        <a:t> to </a:t>
                      </a:r>
                      <a:r>
                        <a:rPr lang="es-ES" sz="1600" dirty="0" err="1">
                          <a:effectLst/>
                          <a:latin typeface="+mj-lt"/>
                          <a:ea typeface="Calibri" panose="020F0502020204030204" pitchFamily="34" charset="0"/>
                          <a:cs typeface="Arial" panose="020B0604020202020204" pitchFamily="34" charset="0"/>
                        </a:rPr>
                        <a:t>generalize</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depending</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on</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method</a:t>
                      </a:r>
                      <a:r>
                        <a:rPr lang="es-ES" sz="1600" dirty="0">
                          <a:effectLst/>
                          <a:latin typeface="+mj-lt"/>
                          <a:ea typeface="Calibri" panose="020F0502020204030204" pitchFamily="34" charset="0"/>
                          <a:cs typeface="Arial" panose="020B0604020202020204" pitchFamily="34" charset="0"/>
                        </a:rPr>
                        <a:t> and </a:t>
                      </a:r>
                      <a:r>
                        <a:rPr lang="es-ES" sz="1600" dirty="0" err="1">
                          <a:effectLst/>
                          <a:latin typeface="+mj-lt"/>
                          <a:ea typeface="Calibri" panose="020F0502020204030204" pitchFamily="34" charset="0"/>
                          <a:cs typeface="Arial" panose="020B0604020202020204" pitchFamily="34" charset="0"/>
                        </a:rPr>
                        <a:t>sampling</a:t>
                      </a:r>
                      <a:r>
                        <a:rPr lang="es-ES" sz="1600" dirty="0">
                          <a:effectLst/>
                          <a:latin typeface="+mj-lt"/>
                          <a:ea typeface="Calibri" panose="020F0502020204030204" pitchFamily="34" charset="0"/>
                          <a:cs typeface="Arial" panose="020B0604020202020204" pitchFamily="34" charset="0"/>
                        </a:rPr>
                        <a:t>)</a:t>
                      </a:r>
                    </a:p>
                    <a:p>
                      <a:pPr marL="342900" lvl="0" indent="-342900">
                        <a:lnSpc>
                          <a:spcPct val="100000"/>
                        </a:lnSpc>
                        <a:buFont typeface="Symbol" panose="05050102010706020507" pitchFamily="18" charset="2"/>
                        <a:buChar char=""/>
                      </a:pPr>
                      <a:r>
                        <a:rPr lang="es-ES" sz="1600" dirty="0" err="1">
                          <a:effectLst/>
                          <a:latin typeface="+mj-lt"/>
                          <a:ea typeface="Calibri" panose="020F0502020204030204" pitchFamily="34" charset="0"/>
                          <a:cs typeface="Arial" panose="020B0604020202020204" pitchFamily="34" charset="0"/>
                        </a:rPr>
                        <a:t>Larger</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geographical</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coverage</a:t>
                      </a:r>
                      <a:endParaRPr lang="es-ES" sz="1600" dirty="0">
                        <a:effectLst/>
                        <a:latin typeface="+mj-lt"/>
                        <a:ea typeface="Calibri" panose="020F0502020204030204" pitchFamily="34" charset="0"/>
                        <a:cs typeface="Arial" panose="020B0604020202020204" pitchFamily="34" charset="0"/>
                      </a:endParaRPr>
                    </a:p>
                    <a:p>
                      <a:pPr marL="342900" lvl="0" indent="-342900">
                        <a:lnSpc>
                          <a:spcPct val="100000"/>
                        </a:lnSpc>
                        <a:buFont typeface="Symbol" panose="05050102010706020507" pitchFamily="18" charset="2"/>
                        <a:buChar char=""/>
                      </a:pPr>
                      <a:r>
                        <a:rPr lang="es-ES" sz="1600" dirty="0" err="1">
                          <a:effectLst/>
                          <a:latin typeface="+mj-lt"/>
                          <a:ea typeface="Calibri" panose="020F0502020204030204" pitchFamily="34" charset="0"/>
                          <a:cs typeface="Arial" panose="020B0604020202020204" pitchFamily="34" charset="0"/>
                        </a:rPr>
                        <a:t>Larger</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sample</a:t>
                      </a:r>
                      <a:r>
                        <a:rPr lang="es-ES" sz="1600" dirty="0">
                          <a:effectLst/>
                          <a:latin typeface="+mj-lt"/>
                          <a:ea typeface="Calibri" panose="020F0502020204030204" pitchFamily="34" charset="0"/>
                          <a:cs typeface="Arial" panose="020B0604020202020204" pitchFamily="34" charset="0"/>
                        </a:rPr>
                        <a:t> </a:t>
                      </a:r>
                    </a:p>
                  </a:txBody>
                  <a:tcPr marL="72000" marR="72000" marT="72000" marB="72000">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29256110"/>
                  </a:ext>
                </a:extLst>
              </a:tr>
              <a:tr h="745865">
                <a:tc>
                  <a:txBody>
                    <a:bodyPr/>
                    <a:lstStyle/>
                    <a:p>
                      <a:pPr algn="ctr">
                        <a:lnSpc>
                          <a:spcPct val="107000"/>
                        </a:lnSpc>
                        <a:spcAft>
                          <a:spcPts val="800"/>
                        </a:spcAft>
                      </a:pPr>
                      <a:r>
                        <a:rPr lang="fr-FR" sz="1800" dirty="0">
                          <a:solidFill>
                            <a:schemeClr val="bg1"/>
                          </a:solidFill>
                          <a:effectLst/>
                          <a:latin typeface="+mj-lt"/>
                        </a:rPr>
                        <a:t>CONS</a:t>
                      </a:r>
                      <a:endParaRPr lang="es-ES" sz="1800" dirty="0">
                        <a:solidFill>
                          <a:schemeClr val="bg1"/>
                        </a:solidFill>
                        <a:effectLst/>
                        <a:latin typeface="+mj-lt"/>
                        <a:ea typeface="Calibri" panose="020F0502020204030204" pitchFamily="34" charset="0"/>
                        <a:cs typeface="Arial" panose="020B0604020202020204" pitchFamily="34" charset="0"/>
                      </a:endParaRPr>
                    </a:p>
                  </a:txBody>
                  <a:tcPr marL="44450" marR="44450" marT="0" marB="0" anchor="ctr">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solidFill>
                      <a:schemeClr val="accent1"/>
                    </a:solidFill>
                  </a:tcPr>
                </a:tc>
                <a:tc>
                  <a:txBody>
                    <a:bodyPr/>
                    <a:lstStyle/>
                    <a:p>
                      <a:pPr marL="342900" lvl="0" indent="-342900">
                        <a:lnSpc>
                          <a:spcPct val="100000"/>
                        </a:lnSpc>
                        <a:buFont typeface="Symbol" panose="05050102010706020507" pitchFamily="18" charset="2"/>
                        <a:buChar char=""/>
                      </a:pPr>
                      <a:r>
                        <a:rPr lang="es-ES" sz="1600" dirty="0">
                          <a:effectLst/>
                          <a:latin typeface="+mj-lt"/>
                          <a:ea typeface="Calibri" panose="020F0502020204030204" pitchFamily="34" charset="0"/>
                          <a:cs typeface="Arial" panose="020B0604020202020204" pitchFamily="34" charset="0"/>
                        </a:rPr>
                        <a:t>Small </a:t>
                      </a:r>
                      <a:r>
                        <a:rPr lang="es-ES" sz="1600" dirty="0" err="1">
                          <a:effectLst/>
                          <a:latin typeface="+mj-lt"/>
                          <a:ea typeface="Calibri" panose="020F0502020204030204" pitchFamily="34" charset="0"/>
                          <a:cs typeface="Arial" panose="020B0604020202020204" pitchFamily="34" charset="0"/>
                        </a:rPr>
                        <a:t>number</a:t>
                      </a:r>
                      <a:r>
                        <a:rPr lang="es-ES" sz="1600" dirty="0">
                          <a:effectLst/>
                          <a:latin typeface="+mj-lt"/>
                          <a:ea typeface="Calibri" panose="020F0502020204030204" pitchFamily="34" charset="0"/>
                          <a:cs typeface="Arial" panose="020B0604020202020204" pitchFamily="34" charset="0"/>
                        </a:rPr>
                        <a:t> of </a:t>
                      </a:r>
                      <a:r>
                        <a:rPr lang="es-ES" sz="1600" dirty="0" err="1">
                          <a:effectLst/>
                          <a:latin typeface="+mj-lt"/>
                          <a:ea typeface="Calibri" panose="020F0502020204030204" pitchFamily="34" charset="0"/>
                          <a:cs typeface="Arial" panose="020B0604020202020204" pitchFamily="34" charset="0"/>
                        </a:rPr>
                        <a:t>respondents</a:t>
                      </a:r>
                      <a:endParaRPr lang="es-ES" sz="1600" dirty="0">
                        <a:effectLst/>
                        <a:latin typeface="+mj-lt"/>
                        <a:ea typeface="Calibri" panose="020F0502020204030204" pitchFamily="34" charset="0"/>
                        <a:cs typeface="Arial" panose="020B0604020202020204" pitchFamily="34" charset="0"/>
                      </a:endParaRPr>
                    </a:p>
                    <a:p>
                      <a:pPr marL="342900" lvl="0" indent="-342900">
                        <a:lnSpc>
                          <a:spcPct val="100000"/>
                        </a:lnSpc>
                        <a:buFont typeface="Symbol" panose="05050102010706020507" pitchFamily="18" charset="2"/>
                        <a:buChar char=""/>
                      </a:pPr>
                      <a:r>
                        <a:rPr lang="es-ES" sz="1600" dirty="0">
                          <a:effectLst/>
                          <a:latin typeface="+mj-lt"/>
                          <a:ea typeface="Calibri" panose="020F0502020204030204" pitchFamily="34" charset="0"/>
                          <a:cs typeface="Arial" panose="020B0604020202020204" pitchFamily="34" charset="0"/>
                        </a:rPr>
                        <a:t>Time-</a:t>
                      </a:r>
                      <a:r>
                        <a:rPr lang="es-ES" sz="1600" dirty="0" err="1">
                          <a:effectLst/>
                          <a:latin typeface="+mj-lt"/>
                          <a:ea typeface="Calibri" panose="020F0502020204030204" pitchFamily="34" charset="0"/>
                          <a:cs typeface="Arial" panose="020B0604020202020204" pitchFamily="34" charset="0"/>
                        </a:rPr>
                        <a:t>consuming</a:t>
                      </a:r>
                      <a:endParaRPr lang="es-ES" sz="1600" dirty="0">
                        <a:effectLst/>
                        <a:latin typeface="+mj-lt"/>
                        <a:ea typeface="Calibri" panose="020F0502020204030204" pitchFamily="34" charset="0"/>
                        <a:cs typeface="Arial" panose="020B0604020202020204" pitchFamily="34" charset="0"/>
                      </a:endParaRPr>
                    </a:p>
                    <a:p>
                      <a:pPr marL="342900" lvl="0" indent="-342900">
                        <a:lnSpc>
                          <a:spcPct val="100000"/>
                        </a:lnSpc>
                        <a:buFont typeface="Symbol" panose="05050102010706020507" pitchFamily="18" charset="2"/>
                        <a:buChar char=""/>
                      </a:pPr>
                      <a:r>
                        <a:rPr lang="es-ES" sz="1600" dirty="0" err="1">
                          <a:effectLst/>
                          <a:latin typeface="+mj-lt"/>
                          <a:ea typeface="Calibri" panose="020F0502020204030204" pitchFamily="34" charset="0"/>
                          <a:cs typeface="Arial" panose="020B0604020202020204" pitchFamily="34" charset="0"/>
                        </a:rPr>
                        <a:t>Findings</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cannot</a:t>
                      </a:r>
                      <a:r>
                        <a:rPr lang="es-ES" sz="1600" dirty="0">
                          <a:effectLst/>
                          <a:latin typeface="+mj-lt"/>
                          <a:ea typeface="Calibri" panose="020F0502020204030204" pitchFamily="34" charset="0"/>
                          <a:cs typeface="Arial" panose="020B0604020202020204" pitchFamily="34" charset="0"/>
                        </a:rPr>
                        <a:t> be </a:t>
                      </a:r>
                      <a:r>
                        <a:rPr lang="es-ES" sz="1600" dirty="0" err="1">
                          <a:effectLst/>
                          <a:latin typeface="+mj-lt"/>
                          <a:ea typeface="Calibri" panose="020F0502020204030204" pitchFamily="34" charset="0"/>
                          <a:cs typeface="Arial" panose="020B0604020202020204" pitchFamily="34" charset="0"/>
                        </a:rPr>
                        <a:t>generalized</a:t>
                      </a:r>
                      <a:endParaRPr lang="es-ES" sz="1600" dirty="0">
                        <a:effectLst/>
                        <a:latin typeface="+mj-lt"/>
                        <a:ea typeface="Calibri" panose="020F0502020204030204" pitchFamily="34" charset="0"/>
                        <a:cs typeface="Arial" panose="020B0604020202020204" pitchFamily="34" charset="0"/>
                      </a:endParaRPr>
                    </a:p>
                  </a:txBody>
                  <a:tcPr marL="72000" marR="72000" marT="72000" marB="72000">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solidFill>
                      <a:schemeClr val="bg1"/>
                    </a:solidFill>
                  </a:tcPr>
                </a:tc>
                <a:tc>
                  <a:txBody>
                    <a:bodyPr/>
                    <a:lstStyle/>
                    <a:p>
                      <a:pPr marL="342900" lvl="0" indent="-342900">
                        <a:lnSpc>
                          <a:spcPct val="100000"/>
                        </a:lnSpc>
                        <a:buFont typeface="Symbol" panose="05050102010706020507" pitchFamily="18" charset="2"/>
                        <a:buChar char=""/>
                      </a:pPr>
                      <a:r>
                        <a:rPr lang="es-ES" sz="1600" dirty="0" err="1">
                          <a:effectLst/>
                          <a:latin typeface="+mj-lt"/>
                          <a:ea typeface="Calibri" panose="020F0502020204030204" pitchFamily="34" charset="0"/>
                          <a:cs typeface="Arial" panose="020B0604020202020204" pitchFamily="34" charset="0"/>
                        </a:rPr>
                        <a:t>Cannot</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follow</a:t>
                      </a:r>
                      <a:r>
                        <a:rPr lang="es-ES" sz="1600" dirty="0">
                          <a:effectLst/>
                          <a:latin typeface="+mj-lt"/>
                          <a:ea typeface="Calibri" panose="020F0502020204030204" pitchFamily="34" charset="0"/>
                          <a:cs typeface="Arial" panose="020B0604020202020204" pitchFamily="34" charset="0"/>
                        </a:rPr>
                        <a:t> up </a:t>
                      </a:r>
                      <a:r>
                        <a:rPr lang="es-ES" sz="1600" dirty="0" err="1">
                          <a:effectLst/>
                          <a:latin typeface="+mj-lt"/>
                          <a:ea typeface="Calibri" panose="020F0502020204030204" pitchFamily="34" charset="0"/>
                          <a:cs typeface="Arial" panose="020B0604020202020204" pitchFamily="34" charset="0"/>
                        </a:rPr>
                        <a:t>immediately</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during</a:t>
                      </a:r>
                      <a:r>
                        <a:rPr lang="es-ES" sz="1600" dirty="0">
                          <a:effectLst/>
                          <a:latin typeface="+mj-lt"/>
                          <a:ea typeface="Calibri" panose="020F0502020204030204" pitchFamily="34" charset="0"/>
                          <a:cs typeface="Arial" panose="020B0604020202020204" pitchFamily="34" charset="0"/>
                        </a:rPr>
                        <a:t> data </a:t>
                      </a:r>
                      <a:r>
                        <a:rPr lang="es-ES" sz="1600" dirty="0" err="1">
                          <a:effectLst/>
                          <a:latin typeface="+mj-lt"/>
                          <a:ea typeface="Calibri" panose="020F0502020204030204" pitchFamily="34" charset="0"/>
                          <a:cs typeface="Arial" panose="020B0604020202020204" pitchFamily="34" charset="0"/>
                        </a:rPr>
                        <a:t>collection</a:t>
                      </a:r>
                      <a:r>
                        <a:rPr lang="es-ES" sz="1600" dirty="0">
                          <a:effectLst/>
                          <a:latin typeface="+mj-lt"/>
                          <a:ea typeface="Calibri" panose="020F0502020204030204" pitchFamily="34" charset="0"/>
                          <a:cs typeface="Arial" panose="020B0604020202020204" pitchFamily="34" charset="0"/>
                        </a:rPr>
                        <a:t>*</a:t>
                      </a:r>
                    </a:p>
                    <a:p>
                      <a:pPr marL="342900" lvl="0" indent="-342900">
                        <a:lnSpc>
                          <a:spcPct val="100000"/>
                        </a:lnSpc>
                        <a:buFont typeface="Symbol" panose="05050102010706020507" pitchFamily="18" charset="2"/>
                        <a:buChar char=""/>
                      </a:pPr>
                      <a:r>
                        <a:rPr lang="es-ES" sz="1600" dirty="0" err="1">
                          <a:effectLst/>
                          <a:latin typeface="+mj-lt"/>
                          <a:ea typeface="Calibri" panose="020F0502020204030204" pitchFamily="34" charset="0"/>
                          <a:cs typeface="Arial" panose="020B0604020202020204" pitchFamily="34" charset="0"/>
                        </a:rPr>
                        <a:t>Number</a:t>
                      </a:r>
                      <a:r>
                        <a:rPr lang="es-ES" sz="1600" dirty="0">
                          <a:effectLst/>
                          <a:latin typeface="+mj-lt"/>
                          <a:ea typeface="Calibri" panose="020F0502020204030204" pitchFamily="34" charset="0"/>
                          <a:cs typeface="Arial" panose="020B0604020202020204" pitchFamily="34" charset="0"/>
                        </a:rPr>
                        <a:t> of </a:t>
                      </a:r>
                      <a:r>
                        <a:rPr lang="es-ES" sz="1600" dirty="0" err="1">
                          <a:effectLst/>
                          <a:latin typeface="+mj-lt"/>
                          <a:ea typeface="Calibri" panose="020F0502020204030204" pitchFamily="34" charset="0"/>
                          <a:cs typeface="Arial" panose="020B0604020202020204" pitchFamily="34" charset="0"/>
                        </a:rPr>
                        <a:t>options</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is</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usually</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limited</a:t>
                      </a:r>
                      <a:endParaRPr lang="es-ES" sz="1600" dirty="0">
                        <a:effectLst/>
                        <a:latin typeface="+mj-lt"/>
                        <a:ea typeface="Calibri" panose="020F0502020204030204" pitchFamily="34" charset="0"/>
                        <a:cs typeface="Arial" panose="020B0604020202020204" pitchFamily="34" charset="0"/>
                      </a:endParaRPr>
                    </a:p>
                  </a:txBody>
                  <a:tcPr marL="72000" marR="72000" marT="72000" marB="72000">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92254802"/>
                  </a:ext>
                </a:extLst>
              </a:tr>
              <a:tr h="1387603">
                <a:tc>
                  <a:txBody>
                    <a:bodyPr/>
                    <a:lstStyle/>
                    <a:p>
                      <a:pPr algn="ctr">
                        <a:lnSpc>
                          <a:spcPct val="107000"/>
                        </a:lnSpc>
                        <a:spcAft>
                          <a:spcPts val="800"/>
                        </a:spcAft>
                      </a:pPr>
                      <a:r>
                        <a:rPr lang="fr-FR" sz="1800" dirty="0">
                          <a:solidFill>
                            <a:schemeClr val="bg1"/>
                          </a:solidFill>
                          <a:effectLst/>
                          <a:latin typeface="+mj-lt"/>
                        </a:rPr>
                        <a:t>EXAMPLES</a:t>
                      </a:r>
                      <a:endParaRPr lang="es-ES" sz="1800" dirty="0">
                        <a:solidFill>
                          <a:schemeClr val="bg1"/>
                        </a:solidFill>
                        <a:effectLst/>
                        <a:latin typeface="+mj-lt"/>
                        <a:ea typeface="Calibri" panose="020F0502020204030204" pitchFamily="34" charset="0"/>
                        <a:cs typeface="Arial" panose="020B0604020202020204" pitchFamily="34" charset="0"/>
                      </a:endParaRPr>
                    </a:p>
                  </a:txBody>
                  <a:tcPr marL="44450" marR="44450" marT="0" marB="0" anchor="ctr">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solidFill>
                      <a:schemeClr val="accent1"/>
                    </a:solidFill>
                  </a:tcPr>
                </a:tc>
                <a:tc>
                  <a:txBody>
                    <a:bodyPr/>
                    <a:lstStyle/>
                    <a:p>
                      <a:pPr marL="342900" lvl="0" indent="-342900">
                        <a:lnSpc>
                          <a:spcPct val="100000"/>
                        </a:lnSpc>
                        <a:buFont typeface="Symbol" panose="05050102010706020507" pitchFamily="18" charset="2"/>
                        <a:buChar char=""/>
                      </a:pPr>
                      <a:r>
                        <a:rPr lang="es-ES" sz="1600" dirty="0" err="1">
                          <a:effectLst/>
                          <a:latin typeface="+mj-lt"/>
                          <a:ea typeface="Calibri" panose="020F0502020204030204" pitchFamily="34" charset="0"/>
                          <a:cs typeface="Arial" panose="020B0604020202020204" pitchFamily="34" charset="0"/>
                        </a:rPr>
                        <a:t>Observation</a:t>
                      </a:r>
                      <a:r>
                        <a:rPr lang="es-ES" sz="1600" dirty="0">
                          <a:effectLst/>
                          <a:latin typeface="+mj-lt"/>
                          <a:ea typeface="Calibri" panose="020F0502020204030204" pitchFamily="34" charset="0"/>
                          <a:cs typeface="Arial" panose="020B0604020202020204" pitchFamily="34" charset="0"/>
                        </a:rPr>
                        <a:t> </a:t>
                      </a:r>
                    </a:p>
                    <a:p>
                      <a:pPr marL="342900" lvl="0" indent="-342900">
                        <a:lnSpc>
                          <a:spcPct val="100000"/>
                        </a:lnSpc>
                        <a:buFont typeface="Symbol" panose="05050102010706020507" pitchFamily="18" charset="2"/>
                        <a:buChar char=""/>
                      </a:pPr>
                      <a:r>
                        <a:rPr lang="es-ES" sz="1600" dirty="0">
                          <a:effectLst/>
                          <a:latin typeface="+mj-lt"/>
                          <a:ea typeface="Calibri" panose="020F0502020204030204" pitchFamily="34" charset="0"/>
                          <a:cs typeface="Arial" panose="020B0604020202020204" pitchFamily="34" charset="0"/>
                        </a:rPr>
                        <a:t>Social-media </a:t>
                      </a:r>
                      <a:r>
                        <a:rPr lang="es-ES" sz="1600" dirty="0" err="1">
                          <a:effectLst/>
                          <a:latin typeface="+mj-lt"/>
                          <a:ea typeface="Calibri" panose="020F0502020204030204" pitchFamily="34" charset="0"/>
                          <a:cs typeface="Arial" panose="020B0604020202020204" pitchFamily="34" charset="0"/>
                        </a:rPr>
                        <a:t>monitoring</a:t>
                      </a:r>
                      <a:r>
                        <a:rPr lang="es-ES" sz="1600" dirty="0">
                          <a:effectLst/>
                          <a:latin typeface="+mj-lt"/>
                          <a:ea typeface="Calibri" panose="020F0502020204030204" pitchFamily="34" charset="0"/>
                          <a:cs typeface="Arial" panose="020B0604020202020204" pitchFamily="34" charset="0"/>
                        </a:rPr>
                        <a:t> </a:t>
                      </a:r>
                    </a:p>
                    <a:p>
                      <a:pPr marL="342900" lvl="0" indent="-342900">
                        <a:lnSpc>
                          <a:spcPct val="100000"/>
                        </a:lnSpc>
                        <a:buFont typeface="Symbol" panose="05050102010706020507" pitchFamily="18" charset="2"/>
                        <a:buChar char=""/>
                      </a:pPr>
                      <a:r>
                        <a:rPr lang="es-ES" sz="1600" dirty="0">
                          <a:effectLst/>
                          <a:latin typeface="+mj-lt"/>
                          <a:ea typeface="Calibri" panose="020F0502020204030204" pitchFamily="34" charset="0"/>
                          <a:cs typeface="Arial" panose="020B0604020202020204" pitchFamily="34" charset="0"/>
                        </a:rPr>
                        <a:t>Personal </a:t>
                      </a:r>
                      <a:r>
                        <a:rPr lang="es-ES" sz="1600" dirty="0" err="1">
                          <a:effectLst/>
                          <a:latin typeface="+mj-lt"/>
                          <a:ea typeface="Calibri" panose="020F0502020204030204" pitchFamily="34" charset="0"/>
                          <a:cs typeface="Arial" panose="020B0604020202020204" pitchFamily="34" charset="0"/>
                        </a:rPr>
                        <a:t>narrative</a:t>
                      </a:r>
                      <a:endParaRPr lang="es-ES" sz="1600" dirty="0">
                        <a:effectLst/>
                        <a:latin typeface="+mj-lt"/>
                        <a:ea typeface="Calibri" panose="020F0502020204030204" pitchFamily="34" charset="0"/>
                        <a:cs typeface="Arial" panose="020B0604020202020204" pitchFamily="34" charset="0"/>
                      </a:endParaRPr>
                    </a:p>
                    <a:p>
                      <a:pPr marL="342900" lvl="0" indent="-342900">
                        <a:lnSpc>
                          <a:spcPct val="100000"/>
                        </a:lnSpc>
                        <a:buFont typeface="Symbol" panose="05050102010706020507" pitchFamily="18" charset="2"/>
                        <a:buChar char=""/>
                      </a:pPr>
                      <a:r>
                        <a:rPr lang="es-ES" sz="1600" dirty="0">
                          <a:effectLst/>
                          <a:latin typeface="+mj-lt"/>
                          <a:ea typeface="Calibri" panose="020F0502020204030204" pitchFamily="34" charset="0"/>
                          <a:cs typeface="Arial" panose="020B0604020202020204" pitchFamily="34" charset="0"/>
                        </a:rPr>
                        <a:t>Individual interviews (</a:t>
                      </a:r>
                      <a:r>
                        <a:rPr lang="es-ES" sz="1600" dirty="0" err="1">
                          <a:effectLst/>
                          <a:latin typeface="+mj-lt"/>
                          <a:ea typeface="Calibri" panose="020F0502020204030204" pitchFamily="34" charset="0"/>
                          <a:cs typeface="Arial" panose="020B0604020202020204" pitchFamily="34" charset="0"/>
                        </a:rPr>
                        <a:t>e.g</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face</a:t>
                      </a:r>
                      <a:r>
                        <a:rPr lang="es-ES" sz="1600" dirty="0">
                          <a:effectLst/>
                          <a:latin typeface="+mj-lt"/>
                          <a:ea typeface="Calibri" panose="020F0502020204030204" pitchFamily="34" charset="0"/>
                          <a:cs typeface="Arial" panose="020B0604020202020204" pitchFamily="34" charset="0"/>
                        </a:rPr>
                        <a:t>-to-</a:t>
                      </a:r>
                      <a:r>
                        <a:rPr lang="es-ES" sz="1600" dirty="0" err="1">
                          <a:effectLst/>
                          <a:latin typeface="+mj-lt"/>
                          <a:ea typeface="Calibri" panose="020F0502020204030204" pitchFamily="34" charset="0"/>
                          <a:cs typeface="Arial" panose="020B0604020202020204" pitchFamily="34" charset="0"/>
                        </a:rPr>
                        <a:t>face</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on</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phone</a:t>
                      </a:r>
                      <a:r>
                        <a:rPr lang="es-ES" sz="1600" dirty="0">
                          <a:effectLst/>
                          <a:latin typeface="+mj-lt"/>
                          <a:ea typeface="Calibri" panose="020F0502020204030204" pitchFamily="34" charset="0"/>
                          <a:cs typeface="Arial" panose="020B0604020202020204" pitchFamily="34" charset="0"/>
                        </a:rPr>
                        <a:t>)</a:t>
                      </a:r>
                    </a:p>
                    <a:p>
                      <a:pPr marL="742950" lvl="1" indent="-285750">
                        <a:lnSpc>
                          <a:spcPct val="100000"/>
                        </a:lnSpc>
                        <a:buFont typeface="Courier New" panose="02070309020205020404" pitchFamily="49" charset="0"/>
                        <a:buChar char="o"/>
                      </a:pPr>
                      <a:r>
                        <a:rPr lang="es-ES" sz="1600" dirty="0">
                          <a:effectLst/>
                          <a:latin typeface="+mj-lt"/>
                          <a:ea typeface="Calibri" panose="020F0502020204030204" pitchFamily="34" charset="0"/>
                          <a:cs typeface="Arial" panose="020B0604020202020204" pitchFamily="34" charset="0"/>
                        </a:rPr>
                        <a:t> In </a:t>
                      </a:r>
                      <a:r>
                        <a:rPr lang="es-ES" sz="1600" dirty="0" err="1">
                          <a:effectLst/>
                          <a:latin typeface="+mj-lt"/>
                          <a:ea typeface="Calibri" panose="020F0502020204030204" pitchFamily="34" charset="0"/>
                          <a:cs typeface="Arial" panose="020B0604020202020204" pitchFamily="34" charset="0"/>
                        </a:rPr>
                        <a:t>depth</a:t>
                      </a:r>
                      <a:endParaRPr lang="es-ES" sz="1600" dirty="0">
                        <a:effectLst/>
                        <a:latin typeface="+mj-lt"/>
                        <a:ea typeface="Calibri" panose="020F0502020204030204" pitchFamily="34" charset="0"/>
                        <a:cs typeface="Arial" panose="020B0604020202020204" pitchFamily="34" charset="0"/>
                      </a:endParaRPr>
                    </a:p>
                    <a:p>
                      <a:pPr marL="742950" lvl="1" indent="-285750">
                        <a:lnSpc>
                          <a:spcPct val="100000"/>
                        </a:lnSpc>
                        <a:buFont typeface="Courier New" panose="02070309020205020404" pitchFamily="49" charset="0"/>
                        <a:buChar char="o"/>
                      </a:pP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Semi-structured</a:t>
                      </a:r>
                      <a:endParaRPr lang="es-ES" sz="1600" dirty="0">
                        <a:effectLst/>
                        <a:latin typeface="+mj-lt"/>
                        <a:ea typeface="Calibri" panose="020F0502020204030204" pitchFamily="34" charset="0"/>
                        <a:cs typeface="Arial" panose="020B0604020202020204" pitchFamily="34" charset="0"/>
                      </a:endParaRPr>
                    </a:p>
                    <a:p>
                      <a:pPr marL="342900" lvl="0" indent="-342900">
                        <a:lnSpc>
                          <a:spcPct val="100000"/>
                        </a:lnSpc>
                        <a:buFont typeface="Symbol" panose="05050102010706020507" pitchFamily="18" charset="2"/>
                        <a:buChar char=""/>
                      </a:pPr>
                      <a:r>
                        <a:rPr lang="es-ES" sz="1600" dirty="0" err="1">
                          <a:effectLst/>
                          <a:latin typeface="+mj-lt"/>
                          <a:ea typeface="Calibri" panose="020F0502020204030204" pitchFamily="34" charset="0"/>
                          <a:cs typeface="Arial" panose="020B0604020202020204" pitchFamily="34" charset="0"/>
                        </a:rPr>
                        <a:t>Group</a:t>
                      </a:r>
                      <a:r>
                        <a:rPr lang="es-ES" sz="1600" dirty="0">
                          <a:effectLst/>
                          <a:latin typeface="+mj-lt"/>
                          <a:ea typeface="Calibri" panose="020F0502020204030204" pitchFamily="34" charset="0"/>
                          <a:cs typeface="Arial" panose="020B0604020202020204" pitchFamily="34" charset="0"/>
                        </a:rPr>
                        <a:t> interviews</a:t>
                      </a:r>
                    </a:p>
                    <a:p>
                      <a:pPr marL="342900" lvl="0" indent="-342900">
                        <a:lnSpc>
                          <a:spcPct val="100000"/>
                        </a:lnSpc>
                        <a:buFont typeface="Symbol" panose="05050102010706020507" pitchFamily="18" charset="2"/>
                        <a:buChar char=""/>
                      </a:pPr>
                      <a:r>
                        <a:rPr lang="es-ES" sz="1600" dirty="0" err="1">
                          <a:effectLst/>
                          <a:latin typeface="+mj-lt"/>
                          <a:ea typeface="Calibri" panose="020F0502020204030204" pitchFamily="34" charset="0"/>
                          <a:cs typeface="Arial" panose="020B0604020202020204" pitchFamily="34" charset="0"/>
                        </a:rPr>
                        <a:t>Focus</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group</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discussions</a:t>
                      </a:r>
                      <a:endParaRPr lang="es-ES" sz="1600" dirty="0">
                        <a:effectLst/>
                        <a:latin typeface="+mj-lt"/>
                        <a:ea typeface="Calibri" panose="020F0502020204030204" pitchFamily="34" charset="0"/>
                        <a:cs typeface="Arial" panose="020B0604020202020204" pitchFamily="34" charset="0"/>
                      </a:endParaRPr>
                    </a:p>
                  </a:txBody>
                  <a:tcPr marL="72000" marR="72000" marT="72000" marB="72000">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solidFill>
                      <a:schemeClr val="bg1"/>
                    </a:solidFill>
                  </a:tcPr>
                </a:tc>
                <a:tc>
                  <a:txBody>
                    <a:bodyPr/>
                    <a:lstStyle/>
                    <a:p>
                      <a:pPr marL="342900" lvl="0" indent="-342900">
                        <a:lnSpc>
                          <a:spcPct val="100000"/>
                        </a:lnSpc>
                        <a:buFont typeface="Symbol" panose="05050102010706020507" pitchFamily="18" charset="2"/>
                        <a:buChar char=""/>
                      </a:pPr>
                      <a:r>
                        <a:rPr lang="es-ES" sz="1600" dirty="0" err="1">
                          <a:effectLst/>
                          <a:latin typeface="+mj-lt"/>
                          <a:ea typeface="Calibri" panose="020F0502020204030204" pitchFamily="34" charset="0"/>
                          <a:cs typeface="Arial" panose="020B0604020202020204" pitchFamily="34" charset="0"/>
                        </a:rPr>
                        <a:t>Observation</a:t>
                      </a:r>
                      <a:endParaRPr lang="es-ES" sz="1600" dirty="0">
                        <a:effectLst/>
                        <a:latin typeface="+mj-lt"/>
                        <a:ea typeface="Calibri" panose="020F0502020204030204" pitchFamily="34" charset="0"/>
                        <a:cs typeface="Arial" panose="020B0604020202020204" pitchFamily="34" charset="0"/>
                      </a:endParaRPr>
                    </a:p>
                    <a:p>
                      <a:pPr marL="342900" lvl="0" indent="-342900">
                        <a:lnSpc>
                          <a:spcPct val="100000"/>
                        </a:lnSpc>
                        <a:buFont typeface="Symbol" panose="05050102010706020507" pitchFamily="18" charset="2"/>
                        <a:buChar char=""/>
                      </a:pPr>
                      <a:r>
                        <a:rPr lang="es-ES" sz="1600" dirty="0" err="1">
                          <a:effectLst/>
                          <a:latin typeface="+mj-lt"/>
                          <a:ea typeface="Calibri" panose="020F0502020204030204" pitchFamily="34" charset="0"/>
                          <a:cs typeface="Arial" panose="020B0604020202020204" pitchFamily="34" charset="0"/>
                        </a:rPr>
                        <a:t>Surveys</a:t>
                      </a:r>
                      <a:endParaRPr lang="es-ES" sz="1600" dirty="0">
                        <a:effectLst/>
                        <a:latin typeface="+mj-lt"/>
                        <a:ea typeface="Calibri" panose="020F0502020204030204" pitchFamily="34" charset="0"/>
                        <a:cs typeface="Arial" panose="020B0604020202020204" pitchFamily="34" charset="0"/>
                      </a:endParaRPr>
                    </a:p>
                    <a:p>
                      <a:pPr marL="342900" lvl="0" indent="-342900">
                        <a:lnSpc>
                          <a:spcPct val="100000"/>
                        </a:lnSpc>
                        <a:buFont typeface="Symbol" panose="05050102010706020507" pitchFamily="18" charset="2"/>
                        <a:buChar char=""/>
                      </a:pPr>
                      <a:r>
                        <a:rPr lang="es-ES" sz="1600" dirty="0" err="1">
                          <a:effectLst/>
                          <a:latin typeface="+mj-lt"/>
                          <a:ea typeface="Calibri" panose="020F0502020204030204" pitchFamily="34" charset="0"/>
                          <a:cs typeface="Arial" panose="020B0604020202020204" pitchFamily="34" charset="0"/>
                        </a:rPr>
                        <a:t>Administered</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by</a:t>
                      </a:r>
                      <a:r>
                        <a:rPr lang="es-ES" sz="1600" dirty="0">
                          <a:effectLst/>
                          <a:latin typeface="+mj-lt"/>
                          <a:ea typeface="Calibri" panose="020F0502020204030204" pitchFamily="34" charset="0"/>
                          <a:cs typeface="Arial" panose="020B0604020202020204" pitchFamily="34" charset="0"/>
                        </a:rPr>
                        <a:t> a </a:t>
                      </a:r>
                      <a:r>
                        <a:rPr lang="es-ES" sz="1600" dirty="0" err="1">
                          <a:effectLst/>
                          <a:latin typeface="+mj-lt"/>
                          <a:ea typeface="Calibri" panose="020F0502020204030204" pitchFamily="34" charset="0"/>
                          <a:cs typeface="Arial" panose="020B0604020202020204" pitchFamily="34" charset="0"/>
                        </a:rPr>
                        <a:t>researcher</a:t>
                      </a:r>
                      <a:r>
                        <a:rPr lang="es-ES" sz="1600" dirty="0">
                          <a:effectLst/>
                          <a:latin typeface="+mj-lt"/>
                          <a:ea typeface="Calibri" panose="020F0502020204030204" pitchFamily="34" charset="0"/>
                          <a:cs typeface="Arial" panose="020B0604020202020204" pitchFamily="34" charset="0"/>
                        </a:rPr>
                        <a:t>/</a:t>
                      </a:r>
                      <a:r>
                        <a:rPr lang="es-ES" sz="1600" dirty="0" err="1">
                          <a:effectLst/>
                          <a:latin typeface="+mj-lt"/>
                          <a:ea typeface="Calibri" panose="020F0502020204030204" pitchFamily="34" charset="0"/>
                          <a:cs typeface="Arial" panose="020B0604020202020204" pitchFamily="34" charset="0"/>
                        </a:rPr>
                        <a:t>enumerator</a:t>
                      </a:r>
                      <a:endParaRPr lang="es-ES" sz="1600" dirty="0">
                        <a:effectLst/>
                        <a:latin typeface="+mj-lt"/>
                        <a:ea typeface="Calibri" panose="020F0502020204030204" pitchFamily="34" charset="0"/>
                        <a:cs typeface="Arial" panose="020B0604020202020204" pitchFamily="34" charset="0"/>
                      </a:endParaRPr>
                    </a:p>
                    <a:p>
                      <a:pPr marL="342900" lvl="0" indent="-342900">
                        <a:lnSpc>
                          <a:spcPct val="100000"/>
                        </a:lnSpc>
                        <a:buFont typeface="Symbol" panose="05050102010706020507" pitchFamily="18" charset="2"/>
                        <a:buChar char=""/>
                      </a:pPr>
                      <a:r>
                        <a:rPr lang="es-ES" sz="1600" dirty="0" err="1">
                          <a:effectLst/>
                          <a:latin typeface="+mj-lt"/>
                          <a:ea typeface="Calibri" panose="020F0502020204030204" pitchFamily="34" charset="0"/>
                          <a:cs typeface="Arial" panose="020B0604020202020204" pitchFamily="34" charset="0"/>
                        </a:rPr>
                        <a:t>Self-administered</a:t>
                      </a:r>
                      <a:r>
                        <a:rPr lang="es-ES" sz="1600" dirty="0">
                          <a:effectLst/>
                          <a:latin typeface="+mj-lt"/>
                          <a:ea typeface="Calibri" panose="020F0502020204030204" pitchFamily="34" charset="0"/>
                          <a:cs typeface="Arial" panose="020B0604020202020204" pitchFamily="34" charset="0"/>
                        </a:rPr>
                        <a:t> </a:t>
                      </a:r>
                    </a:p>
                    <a:p>
                      <a:pPr marL="342900" lvl="0" indent="-342900">
                        <a:lnSpc>
                          <a:spcPct val="100000"/>
                        </a:lnSpc>
                        <a:buFont typeface="Symbol" panose="05050102010706020507" pitchFamily="18" charset="2"/>
                        <a:buChar char=""/>
                      </a:pPr>
                      <a:r>
                        <a:rPr lang="es-ES" sz="1600" dirty="0">
                          <a:effectLst/>
                          <a:latin typeface="+mj-lt"/>
                          <a:ea typeface="Calibri" panose="020F0502020204030204" pitchFamily="34" charset="0"/>
                          <a:cs typeface="Arial" panose="020B0604020202020204" pitchFamily="34" charset="0"/>
                        </a:rPr>
                        <a:t>Online</a:t>
                      </a:r>
                    </a:p>
                    <a:p>
                      <a:pPr marL="342900" lvl="0" indent="-342900">
                        <a:lnSpc>
                          <a:spcPct val="100000"/>
                        </a:lnSpc>
                        <a:buFont typeface="Symbol" panose="05050102010706020507" pitchFamily="18" charset="2"/>
                        <a:buChar char=""/>
                      </a:pPr>
                      <a:r>
                        <a:rPr lang="es-ES" sz="1600" dirty="0">
                          <a:effectLst/>
                          <a:latin typeface="+mj-lt"/>
                          <a:ea typeface="Calibri" panose="020F0502020204030204" pitchFamily="34" charset="0"/>
                          <a:cs typeface="Arial" panose="020B0604020202020204" pitchFamily="34" charset="0"/>
                        </a:rPr>
                        <a:t>In </a:t>
                      </a:r>
                      <a:r>
                        <a:rPr lang="es-ES" sz="1600" dirty="0" err="1">
                          <a:effectLst/>
                          <a:latin typeface="+mj-lt"/>
                          <a:ea typeface="Calibri" panose="020F0502020204030204" pitchFamily="34" charset="0"/>
                          <a:cs typeface="Arial" panose="020B0604020202020204" pitchFamily="34" charset="0"/>
                        </a:rPr>
                        <a:t>person</a:t>
                      </a:r>
                      <a:endParaRPr lang="es-ES" sz="1600" dirty="0">
                        <a:effectLst/>
                        <a:latin typeface="+mj-lt"/>
                        <a:ea typeface="Calibri" panose="020F0502020204030204" pitchFamily="34" charset="0"/>
                        <a:cs typeface="Arial" panose="020B0604020202020204" pitchFamily="34" charset="0"/>
                      </a:endParaRPr>
                    </a:p>
                  </a:txBody>
                  <a:tcPr marL="72000" marR="72000" marT="72000" marB="72000">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327664528"/>
                  </a:ext>
                </a:extLst>
              </a:tr>
            </a:tbl>
          </a:graphicData>
        </a:graphic>
      </p:graphicFrame>
    </p:spTree>
    <p:extLst>
      <p:ext uri="{BB962C8B-B14F-4D97-AF65-F5344CB8AC3E}">
        <p14:creationId xmlns:p14="http://schemas.microsoft.com/office/powerpoint/2010/main" val="11658238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AF2816-4D5E-FC42-A0A6-675D4342D1F3}"/>
              </a:ext>
            </a:extLst>
          </p:cNvPr>
          <p:cNvSpPr>
            <a:spLocks noGrp="1"/>
          </p:cNvSpPr>
          <p:nvPr>
            <p:ph type="title"/>
          </p:nvPr>
        </p:nvSpPr>
        <p:spPr>
          <a:xfrm>
            <a:off x="586410" y="117072"/>
            <a:ext cx="9823682" cy="748245"/>
          </a:xfrm>
        </p:spPr>
        <p:txBody>
          <a:bodyPr>
            <a:noAutofit/>
          </a:bodyPr>
          <a:lstStyle/>
          <a:p>
            <a:r>
              <a:rPr lang="es-ES_tradnl" sz="3600" dirty="0"/>
              <a:t>3. </a:t>
            </a:r>
            <a:r>
              <a:rPr lang="es-ES_tradnl" sz="3600" dirty="0" err="1"/>
              <a:t>Research</a:t>
            </a:r>
            <a:r>
              <a:rPr lang="es-ES_tradnl" sz="3600" dirty="0"/>
              <a:t> </a:t>
            </a:r>
            <a:r>
              <a:rPr lang="es-ES_tradnl" sz="3600" dirty="0" err="1"/>
              <a:t>methods</a:t>
            </a:r>
            <a:endParaRPr lang="es-ES_tradnl" sz="3600" dirty="0"/>
          </a:p>
        </p:txBody>
      </p:sp>
      <p:pic>
        <p:nvPicPr>
          <p:cNvPr id="6" name="Picture 5">
            <a:extLst>
              <a:ext uri="{FF2B5EF4-FFF2-40B4-BE49-F238E27FC236}">
                <a16:creationId xmlns:a16="http://schemas.microsoft.com/office/drawing/2014/main" id="{ED4F87AD-6F40-3A4B-92FA-AD2E67B919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17025" y="927102"/>
            <a:ext cx="4674975" cy="5992683"/>
          </a:xfrm>
          <a:prstGeom prst="rect">
            <a:avLst/>
          </a:prstGeom>
        </p:spPr>
      </p:pic>
      <p:sp>
        <p:nvSpPr>
          <p:cNvPr id="7" name="Title 1">
            <a:extLst>
              <a:ext uri="{FF2B5EF4-FFF2-40B4-BE49-F238E27FC236}">
                <a16:creationId xmlns:a16="http://schemas.microsoft.com/office/drawing/2014/main" id="{B3ACC43F-F1EA-4C46-8F55-BF73E0D331C1}"/>
              </a:ext>
            </a:extLst>
          </p:cNvPr>
          <p:cNvSpPr txBox="1">
            <a:spLocks/>
          </p:cNvSpPr>
          <p:nvPr/>
        </p:nvSpPr>
        <p:spPr>
          <a:xfrm>
            <a:off x="586410" y="5064030"/>
            <a:ext cx="6446107" cy="129110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baseline="0">
                <a:solidFill>
                  <a:schemeClr val="bg1"/>
                </a:solidFill>
                <a:latin typeface="Calibri" panose="020F0502020204030204" pitchFamily="34" charset="0"/>
                <a:ea typeface="+mj-ea"/>
                <a:cs typeface="Calibri" panose="020F0502020204030204" pitchFamily="34" charset="0"/>
              </a:defRPr>
            </a:lvl1pPr>
          </a:lstStyle>
          <a:p>
            <a:pPr>
              <a:lnSpc>
                <a:spcPct val="100000"/>
              </a:lnSpc>
            </a:pPr>
            <a:r>
              <a:rPr lang="es-ES_tradnl" sz="3600" dirty="0">
                <a:solidFill>
                  <a:schemeClr val="accent1"/>
                </a:solidFill>
              </a:rPr>
              <a:t>And </a:t>
            </a:r>
            <a:r>
              <a:rPr lang="es-ES_tradnl" sz="3600" dirty="0" err="1">
                <a:solidFill>
                  <a:schemeClr val="accent1"/>
                </a:solidFill>
              </a:rPr>
              <a:t>the</a:t>
            </a:r>
            <a:r>
              <a:rPr lang="es-ES_tradnl" sz="3600" dirty="0">
                <a:solidFill>
                  <a:schemeClr val="accent1"/>
                </a:solidFill>
              </a:rPr>
              <a:t> </a:t>
            </a:r>
            <a:r>
              <a:rPr lang="es-ES_tradnl" sz="3600" dirty="0" err="1">
                <a:solidFill>
                  <a:schemeClr val="accent1"/>
                </a:solidFill>
              </a:rPr>
              <a:t>lock</a:t>
            </a:r>
            <a:r>
              <a:rPr lang="es-ES_tradnl" sz="3600" dirty="0">
                <a:solidFill>
                  <a:schemeClr val="accent1"/>
                </a:solidFill>
              </a:rPr>
              <a:t> </a:t>
            </a:r>
            <a:r>
              <a:rPr lang="es-ES_tradnl" sz="3600" dirty="0" err="1">
                <a:solidFill>
                  <a:schemeClr val="accent1"/>
                </a:solidFill>
              </a:rPr>
              <a:t>actually</a:t>
            </a:r>
            <a:r>
              <a:rPr lang="es-ES_tradnl" sz="3600" dirty="0">
                <a:solidFill>
                  <a:schemeClr val="accent1"/>
                </a:solidFill>
              </a:rPr>
              <a:t> </a:t>
            </a:r>
            <a:r>
              <a:rPr lang="es-ES_tradnl" sz="3600" dirty="0" err="1">
                <a:solidFill>
                  <a:schemeClr val="accent1"/>
                </a:solidFill>
              </a:rPr>
              <a:t>worked</a:t>
            </a:r>
            <a:r>
              <a:rPr lang="es-ES_tradnl" sz="3600" dirty="0">
                <a:solidFill>
                  <a:schemeClr val="accent1"/>
                </a:solidFill>
              </a:rPr>
              <a:t> … </a:t>
            </a:r>
          </a:p>
        </p:txBody>
      </p:sp>
      <p:sp>
        <p:nvSpPr>
          <p:cNvPr id="9" name="Subtitle 2">
            <a:extLst>
              <a:ext uri="{FF2B5EF4-FFF2-40B4-BE49-F238E27FC236}">
                <a16:creationId xmlns:a16="http://schemas.microsoft.com/office/drawing/2014/main" id="{80539730-8C84-6441-8E3B-D4286BAF0B2F}"/>
              </a:ext>
            </a:extLst>
          </p:cNvPr>
          <p:cNvSpPr txBox="1">
            <a:spLocks/>
          </p:cNvSpPr>
          <p:nvPr/>
        </p:nvSpPr>
        <p:spPr>
          <a:xfrm>
            <a:off x="560173" y="1261722"/>
            <a:ext cx="6297827" cy="3402876"/>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Clr>
                <a:schemeClr val="accent5"/>
              </a:buClr>
              <a:buFont typeface="Wingdings" pitchFamily="2" charset="2"/>
              <a:buNone/>
              <a:defRPr sz="3600" kern="1200" baseline="0">
                <a:solidFill>
                  <a:schemeClr val="tx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Clr>
                <a:schemeClr val="accent5"/>
              </a:buClr>
              <a:buFont typeface="Wingdings" pitchFamily="2" charset="2"/>
              <a:buNone/>
              <a:defRPr sz="2000" kern="1200" baseline="0">
                <a:solidFill>
                  <a:schemeClr val="tx1"/>
                </a:solidFill>
                <a:latin typeface="+mj-lt"/>
                <a:ea typeface="+mn-ea"/>
                <a:cs typeface="+mn-cs"/>
              </a:defRPr>
            </a:lvl2pPr>
            <a:lvl3pPr marL="914400" indent="0" algn="ctr" defTabSz="914400" rtl="0" eaLnBrk="1" latinLnBrk="0" hangingPunct="1">
              <a:lnSpc>
                <a:spcPct val="90000"/>
              </a:lnSpc>
              <a:spcBef>
                <a:spcPts val="500"/>
              </a:spcBef>
              <a:buClr>
                <a:schemeClr val="accent5"/>
              </a:buClr>
              <a:buFont typeface="Wingdings" pitchFamily="2" charset="2"/>
              <a:buNone/>
              <a:defRPr sz="1800" kern="1200" baseline="0">
                <a:solidFill>
                  <a:schemeClr val="tx1"/>
                </a:solidFill>
                <a:latin typeface="+mj-lt"/>
                <a:ea typeface="+mn-ea"/>
                <a:cs typeface="+mn-cs"/>
              </a:defRPr>
            </a:lvl3pPr>
            <a:lvl4pPr marL="1371600" indent="0" algn="ctr" defTabSz="914400" rtl="0" eaLnBrk="1" latinLnBrk="0" hangingPunct="1">
              <a:lnSpc>
                <a:spcPct val="90000"/>
              </a:lnSpc>
              <a:spcBef>
                <a:spcPts val="500"/>
              </a:spcBef>
              <a:buClr>
                <a:schemeClr val="accent5"/>
              </a:buClr>
              <a:buFont typeface="Wingdings" pitchFamily="2" charset="2"/>
              <a:buNone/>
              <a:defRPr sz="1600" kern="1200" baseline="0">
                <a:solidFill>
                  <a:schemeClr val="tx1"/>
                </a:solidFill>
                <a:latin typeface="+mj-lt"/>
                <a:ea typeface="+mn-ea"/>
                <a:cs typeface="+mn-cs"/>
              </a:defRPr>
            </a:lvl4pPr>
            <a:lvl5pPr marL="1828800" indent="0" algn="ctr" defTabSz="914400" rtl="0" eaLnBrk="1" latinLnBrk="0" hangingPunct="1">
              <a:lnSpc>
                <a:spcPct val="90000"/>
              </a:lnSpc>
              <a:spcBef>
                <a:spcPts val="500"/>
              </a:spcBef>
              <a:buClr>
                <a:schemeClr val="accent5"/>
              </a:buClr>
              <a:buFont typeface="Wingdings" pitchFamily="2" charset="2"/>
              <a:buNone/>
              <a:defRPr sz="1600" kern="1200">
                <a:solidFill>
                  <a:schemeClr val="tx1"/>
                </a:solidFill>
                <a:latin typeface="+mj-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s-ES_tradnl" sz="3200" dirty="0" err="1"/>
              <a:t>Magnificent</a:t>
            </a:r>
            <a:r>
              <a:rPr lang="es-ES_tradnl" sz="3200" dirty="0"/>
              <a:t> </a:t>
            </a:r>
            <a:r>
              <a:rPr lang="es-ES_tradnl" sz="3200" dirty="0" err="1"/>
              <a:t>example</a:t>
            </a:r>
            <a:r>
              <a:rPr lang="es-ES_tradnl" sz="3200" dirty="0"/>
              <a:t> of </a:t>
            </a:r>
            <a:r>
              <a:rPr lang="es-ES_tradnl" sz="3200" dirty="0" err="1"/>
              <a:t>issue</a:t>
            </a:r>
            <a:r>
              <a:rPr lang="es-ES_tradnl" sz="3200" dirty="0"/>
              <a:t> </a:t>
            </a:r>
            <a:r>
              <a:rPr lang="es-ES_tradnl" sz="3200" dirty="0" err="1"/>
              <a:t>related</a:t>
            </a:r>
            <a:r>
              <a:rPr lang="es-ES_tradnl" sz="3200" dirty="0"/>
              <a:t> to </a:t>
            </a:r>
            <a:r>
              <a:rPr lang="es-ES_tradnl" sz="3200" dirty="0" err="1"/>
              <a:t>immediate</a:t>
            </a:r>
            <a:r>
              <a:rPr lang="es-ES_tradnl" sz="3200" dirty="0"/>
              <a:t> </a:t>
            </a:r>
            <a:r>
              <a:rPr lang="es-ES_tradnl" sz="3200" dirty="0" err="1"/>
              <a:t>follow</a:t>
            </a:r>
            <a:r>
              <a:rPr lang="es-ES_tradnl" sz="3200" dirty="0"/>
              <a:t> up.</a:t>
            </a:r>
          </a:p>
          <a:p>
            <a:pPr algn="l">
              <a:lnSpc>
                <a:spcPct val="100000"/>
              </a:lnSpc>
            </a:pPr>
            <a:endParaRPr lang="es-ES_tradnl" sz="3200" dirty="0"/>
          </a:p>
          <a:p>
            <a:pPr algn="l">
              <a:lnSpc>
                <a:spcPct val="100000"/>
              </a:lnSpc>
            </a:pPr>
            <a:r>
              <a:rPr lang="es-ES_tradnl" sz="3200" dirty="0" err="1"/>
              <a:t>The</a:t>
            </a:r>
            <a:r>
              <a:rPr lang="es-ES_tradnl" sz="3200" dirty="0"/>
              <a:t> </a:t>
            </a:r>
            <a:r>
              <a:rPr lang="es-ES_tradnl" sz="3200" dirty="0" err="1"/>
              <a:t>questionnaire</a:t>
            </a:r>
            <a:r>
              <a:rPr lang="es-ES_tradnl" sz="3200" dirty="0"/>
              <a:t> </a:t>
            </a:r>
            <a:r>
              <a:rPr lang="es-ES_tradnl" sz="3200" dirty="0" err="1"/>
              <a:t>asked</a:t>
            </a:r>
            <a:r>
              <a:rPr lang="es-ES_tradnl" sz="3200" dirty="0"/>
              <a:t> </a:t>
            </a:r>
            <a:r>
              <a:rPr lang="es-ES_tradnl" sz="3200" dirty="0" err="1"/>
              <a:t>about</a:t>
            </a:r>
            <a:r>
              <a:rPr lang="es-ES_tradnl" sz="3200" dirty="0"/>
              <a:t> </a:t>
            </a:r>
            <a:r>
              <a:rPr lang="es-ES_tradnl" sz="3200" dirty="0" err="1"/>
              <a:t>the</a:t>
            </a:r>
            <a:r>
              <a:rPr lang="es-ES_tradnl" sz="3200" dirty="0"/>
              <a:t> </a:t>
            </a:r>
            <a:r>
              <a:rPr lang="es-ES_tradnl" sz="3200" dirty="0" err="1"/>
              <a:t>presence</a:t>
            </a:r>
            <a:r>
              <a:rPr lang="es-ES_tradnl" sz="3200" dirty="0"/>
              <a:t> of light and </a:t>
            </a:r>
            <a:r>
              <a:rPr lang="es-ES_tradnl" sz="3200" dirty="0" err="1"/>
              <a:t>functioning</a:t>
            </a:r>
            <a:r>
              <a:rPr lang="es-ES_tradnl" sz="3200" dirty="0"/>
              <a:t> </a:t>
            </a:r>
            <a:r>
              <a:rPr lang="es-ES_tradnl" sz="3200" dirty="0" err="1"/>
              <a:t>locks</a:t>
            </a:r>
            <a:r>
              <a:rPr lang="es-ES_tradnl" sz="3200" dirty="0"/>
              <a:t>. </a:t>
            </a:r>
          </a:p>
        </p:txBody>
      </p:sp>
      <p:sp>
        <p:nvSpPr>
          <p:cNvPr id="8" name="Oval 7">
            <a:extLst>
              <a:ext uri="{FF2B5EF4-FFF2-40B4-BE49-F238E27FC236}">
                <a16:creationId xmlns:a16="http://schemas.microsoft.com/office/drawing/2014/main" id="{45BF6AA4-A4A5-974F-918C-A93B9F453D80}"/>
              </a:ext>
            </a:extLst>
          </p:cNvPr>
          <p:cNvSpPr/>
          <p:nvPr/>
        </p:nvSpPr>
        <p:spPr>
          <a:xfrm>
            <a:off x="9378079" y="3101964"/>
            <a:ext cx="1297460" cy="1285103"/>
          </a:xfrm>
          <a:prstGeom prst="ellipse">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97935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9261FCAA-8A52-B144-A4C6-0D99090FFDF4}"/>
              </a:ext>
            </a:extLst>
          </p:cNvPr>
          <p:cNvSpPr>
            <a:spLocks noGrp="1"/>
          </p:cNvSpPr>
          <p:nvPr>
            <p:ph type="title"/>
          </p:nvPr>
        </p:nvSpPr>
        <p:spPr>
          <a:xfrm>
            <a:off x="586410" y="117072"/>
            <a:ext cx="9823682" cy="748245"/>
          </a:xfrm>
        </p:spPr>
        <p:txBody>
          <a:bodyPr>
            <a:noAutofit/>
          </a:bodyPr>
          <a:lstStyle/>
          <a:p>
            <a:r>
              <a:rPr lang="es-ES_tradnl" sz="3600" dirty="0"/>
              <a:t>3. </a:t>
            </a:r>
            <a:r>
              <a:rPr lang="es-ES_tradnl" sz="3600" dirty="0" err="1"/>
              <a:t>Research</a:t>
            </a:r>
            <a:r>
              <a:rPr lang="es-ES_tradnl" sz="3600" dirty="0"/>
              <a:t> </a:t>
            </a:r>
            <a:r>
              <a:rPr lang="es-ES_tradnl" sz="3600" dirty="0" err="1"/>
              <a:t>methods</a:t>
            </a:r>
            <a:endParaRPr lang="fr-FR" sz="3600" dirty="0"/>
          </a:p>
        </p:txBody>
      </p:sp>
      <p:graphicFrame>
        <p:nvGraphicFramePr>
          <p:cNvPr id="11" name="Table 10">
            <a:extLst>
              <a:ext uri="{FF2B5EF4-FFF2-40B4-BE49-F238E27FC236}">
                <a16:creationId xmlns:a16="http://schemas.microsoft.com/office/drawing/2014/main" id="{7D323148-F254-AC40-8FF2-1D788E2F867E}"/>
              </a:ext>
            </a:extLst>
          </p:cNvPr>
          <p:cNvGraphicFramePr>
            <a:graphicFrameLocks noGrp="1"/>
          </p:cNvGraphicFramePr>
          <p:nvPr>
            <p:extLst>
              <p:ext uri="{D42A27DB-BD31-4B8C-83A1-F6EECF244321}">
                <p14:modId xmlns:p14="http://schemas.microsoft.com/office/powerpoint/2010/main" val="724258421"/>
              </p:ext>
            </p:extLst>
          </p:nvPr>
        </p:nvGraphicFramePr>
        <p:xfrm>
          <a:off x="586410" y="1102130"/>
          <a:ext cx="11138744" cy="5195135"/>
        </p:xfrm>
        <a:graphic>
          <a:graphicData uri="http://schemas.openxmlformats.org/drawingml/2006/table">
            <a:tbl>
              <a:tblPr firstRow="1" firstCol="1" bandRow="1">
                <a:tableStyleId>{5C22544A-7EE6-4342-B048-85BDC9FD1C3A}</a:tableStyleId>
              </a:tblPr>
              <a:tblGrid>
                <a:gridCol w="1601205">
                  <a:extLst>
                    <a:ext uri="{9D8B030D-6E8A-4147-A177-3AD203B41FA5}">
                      <a16:colId xmlns:a16="http://schemas.microsoft.com/office/drawing/2014/main" val="3391629722"/>
                    </a:ext>
                  </a:extLst>
                </a:gridCol>
                <a:gridCol w="4442453">
                  <a:extLst>
                    <a:ext uri="{9D8B030D-6E8A-4147-A177-3AD203B41FA5}">
                      <a16:colId xmlns:a16="http://schemas.microsoft.com/office/drawing/2014/main" val="607520230"/>
                    </a:ext>
                  </a:extLst>
                </a:gridCol>
                <a:gridCol w="5095086">
                  <a:extLst>
                    <a:ext uri="{9D8B030D-6E8A-4147-A177-3AD203B41FA5}">
                      <a16:colId xmlns:a16="http://schemas.microsoft.com/office/drawing/2014/main" val="3810135222"/>
                    </a:ext>
                  </a:extLst>
                </a:gridCol>
              </a:tblGrid>
              <a:tr h="284591">
                <a:tc>
                  <a:txBody>
                    <a:bodyPr/>
                    <a:lstStyle/>
                    <a:p>
                      <a:pPr>
                        <a:lnSpc>
                          <a:spcPct val="107000"/>
                        </a:lnSpc>
                        <a:spcAft>
                          <a:spcPts val="800"/>
                        </a:spcAft>
                      </a:pPr>
                      <a:r>
                        <a:rPr lang="fr-FR" sz="1600" dirty="0">
                          <a:effectLst/>
                          <a:latin typeface="+mj-lt"/>
                        </a:rPr>
                        <a:t> </a:t>
                      </a:r>
                      <a:endParaRPr lang="es-ES" sz="1600" dirty="0">
                        <a:effectLst/>
                        <a:latin typeface="+mj-lt"/>
                        <a:ea typeface="Calibri" panose="020F0502020204030204" pitchFamily="34" charset="0"/>
                        <a:cs typeface="Arial" panose="020B0604020202020204" pitchFamily="34" charset="0"/>
                      </a:endParaRPr>
                    </a:p>
                  </a:txBody>
                  <a:tcPr marL="44450" marR="44450" marT="0" marB="0" anchor="b">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solidFill>
                      <a:schemeClr val="bg2"/>
                    </a:solidFill>
                  </a:tcPr>
                </a:tc>
                <a:tc>
                  <a:txBody>
                    <a:bodyPr/>
                    <a:lstStyle/>
                    <a:p>
                      <a:pPr algn="ctr">
                        <a:lnSpc>
                          <a:spcPct val="107000"/>
                        </a:lnSpc>
                        <a:spcAft>
                          <a:spcPts val="800"/>
                        </a:spcAft>
                      </a:pPr>
                      <a:r>
                        <a:rPr lang="fr-FR" sz="2400" dirty="0">
                          <a:solidFill>
                            <a:schemeClr val="bg1"/>
                          </a:solidFill>
                          <a:effectLst/>
                          <a:latin typeface="+mj-lt"/>
                        </a:rPr>
                        <a:t>Qualitative</a:t>
                      </a:r>
                      <a:endParaRPr lang="es-ES" sz="2400" dirty="0">
                        <a:solidFill>
                          <a:schemeClr val="bg1"/>
                        </a:solidFill>
                        <a:effectLst/>
                        <a:latin typeface="+mj-lt"/>
                        <a:ea typeface="Calibri" panose="020F0502020204030204" pitchFamily="34" charset="0"/>
                        <a:cs typeface="Arial" panose="020B0604020202020204" pitchFamily="34" charset="0"/>
                      </a:endParaRPr>
                    </a:p>
                  </a:txBody>
                  <a:tcPr marL="44450" marR="44450" marT="0" marB="0" anchor="b">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fr-FR" sz="2400" dirty="0">
                          <a:solidFill>
                            <a:schemeClr val="bg1"/>
                          </a:solidFill>
                          <a:effectLst/>
                          <a:latin typeface="+mj-lt"/>
                        </a:rPr>
                        <a:t>Quantitative</a:t>
                      </a:r>
                    </a:p>
                  </a:txBody>
                  <a:tcPr marL="44450" marR="44450" marT="0" marB="0" anchor="b">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2762700768"/>
                  </a:ext>
                </a:extLst>
              </a:tr>
              <a:tr h="1387603">
                <a:tc>
                  <a:txBody>
                    <a:bodyPr/>
                    <a:lstStyle/>
                    <a:p>
                      <a:pPr algn="ctr">
                        <a:lnSpc>
                          <a:spcPct val="107000"/>
                        </a:lnSpc>
                        <a:spcAft>
                          <a:spcPts val="800"/>
                        </a:spcAft>
                      </a:pPr>
                      <a:r>
                        <a:rPr lang="fr-FR" sz="1800" dirty="0">
                          <a:solidFill>
                            <a:schemeClr val="bg1"/>
                          </a:solidFill>
                          <a:effectLst/>
                          <a:latin typeface="+mj-lt"/>
                        </a:rPr>
                        <a:t>PROS</a:t>
                      </a:r>
                      <a:endParaRPr lang="es-ES" sz="1800" dirty="0">
                        <a:solidFill>
                          <a:schemeClr val="bg1"/>
                        </a:solidFill>
                        <a:effectLst/>
                        <a:latin typeface="+mj-lt"/>
                        <a:ea typeface="Calibri" panose="020F0502020204030204" pitchFamily="34" charset="0"/>
                        <a:cs typeface="Arial" panose="020B0604020202020204" pitchFamily="34" charset="0"/>
                      </a:endParaRPr>
                    </a:p>
                  </a:txBody>
                  <a:tcPr marL="44450" marR="44450" marT="0" marB="0" anchor="ctr">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solidFill>
                      <a:schemeClr val="accent1"/>
                    </a:solidFill>
                  </a:tcPr>
                </a:tc>
                <a:tc>
                  <a:txBody>
                    <a:bodyPr/>
                    <a:lstStyle/>
                    <a:p>
                      <a:pPr marL="342900" lvl="0" indent="-342900">
                        <a:lnSpc>
                          <a:spcPct val="100000"/>
                        </a:lnSpc>
                        <a:buFont typeface="Symbol" panose="05050102010706020507" pitchFamily="18" charset="2"/>
                        <a:buChar char=""/>
                      </a:pPr>
                      <a:r>
                        <a:rPr lang="es-ES" sz="1600" dirty="0" err="1">
                          <a:effectLst/>
                          <a:latin typeface="+mj-lt"/>
                          <a:ea typeface="Calibri" panose="020F0502020204030204" pitchFamily="34" charset="0"/>
                          <a:cs typeface="Arial" panose="020B0604020202020204" pitchFamily="34" charset="0"/>
                        </a:rPr>
                        <a:t>Allow</a:t>
                      </a:r>
                      <a:r>
                        <a:rPr lang="es-ES" sz="1600" dirty="0">
                          <a:effectLst/>
                          <a:latin typeface="+mj-lt"/>
                          <a:ea typeface="Calibri" panose="020F0502020204030204" pitchFamily="34" charset="0"/>
                          <a:cs typeface="Arial" panose="020B0604020202020204" pitchFamily="34" charset="0"/>
                        </a:rPr>
                        <a:t> to </a:t>
                      </a:r>
                      <a:r>
                        <a:rPr lang="es-ES" sz="1600" dirty="0" err="1">
                          <a:effectLst/>
                          <a:latin typeface="+mj-lt"/>
                          <a:ea typeface="Calibri" panose="020F0502020204030204" pitchFamily="34" charset="0"/>
                          <a:cs typeface="Arial" panose="020B0604020202020204" pitchFamily="34" charset="0"/>
                        </a:rPr>
                        <a:t>go</a:t>
                      </a:r>
                      <a:r>
                        <a:rPr lang="es-ES" sz="1600" dirty="0">
                          <a:effectLst/>
                          <a:latin typeface="+mj-lt"/>
                          <a:ea typeface="Calibri" panose="020F0502020204030204" pitchFamily="34" charset="0"/>
                          <a:cs typeface="Arial" panose="020B0604020202020204" pitchFamily="34" charset="0"/>
                        </a:rPr>
                        <a:t> in </a:t>
                      </a:r>
                      <a:r>
                        <a:rPr lang="es-ES" sz="1600" dirty="0" err="1">
                          <a:effectLst/>
                          <a:latin typeface="+mj-lt"/>
                          <a:ea typeface="Calibri" panose="020F0502020204030204" pitchFamily="34" charset="0"/>
                          <a:cs typeface="Arial" panose="020B0604020202020204" pitchFamily="34" charset="0"/>
                        </a:rPr>
                        <a:t>depth</a:t>
                      </a:r>
                      <a:r>
                        <a:rPr lang="es-ES" sz="1600" dirty="0">
                          <a:effectLst/>
                          <a:latin typeface="+mj-lt"/>
                          <a:ea typeface="Calibri" panose="020F0502020204030204" pitchFamily="34" charset="0"/>
                          <a:cs typeface="Arial" panose="020B0604020202020204" pitchFamily="34" charset="0"/>
                        </a:rPr>
                        <a:t> and capture </a:t>
                      </a:r>
                      <a:r>
                        <a:rPr lang="es-ES" sz="1600" dirty="0" err="1">
                          <a:effectLst/>
                          <a:latin typeface="+mj-lt"/>
                          <a:ea typeface="Calibri" panose="020F0502020204030204" pitchFamily="34" charset="0"/>
                          <a:cs typeface="Arial" panose="020B0604020202020204" pitchFamily="34" charset="0"/>
                        </a:rPr>
                        <a:t>nuances</a:t>
                      </a:r>
                      <a:r>
                        <a:rPr lang="es-ES" sz="1600" dirty="0">
                          <a:effectLst/>
                          <a:latin typeface="+mj-lt"/>
                          <a:ea typeface="Calibri" panose="020F0502020204030204" pitchFamily="34" charset="0"/>
                          <a:cs typeface="Arial" panose="020B0604020202020204" pitchFamily="34" charset="0"/>
                        </a:rPr>
                        <a:t> and </a:t>
                      </a:r>
                      <a:r>
                        <a:rPr lang="es-ES" sz="1600" dirty="0" err="1">
                          <a:effectLst/>
                          <a:latin typeface="+mj-lt"/>
                          <a:ea typeface="Calibri" panose="020F0502020204030204" pitchFamily="34" charset="0"/>
                          <a:cs typeface="Arial" panose="020B0604020202020204" pitchFamily="34" charset="0"/>
                        </a:rPr>
                        <a:t>meanings</a:t>
                      </a:r>
                      <a:endParaRPr lang="es-ES" sz="1600" dirty="0">
                        <a:effectLst/>
                        <a:latin typeface="+mj-lt"/>
                        <a:ea typeface="Calibri" panose="020F0502020204030204" pitchFamily="34" charset="0"/>
                        <a:cs typeface="Arial" panose="020B0604020202020204" pitchFamily="34" charset="0"/>
                      </a:endParaRPr>
                    </a:p>
                    <a:p>
                      <a:pPr marL="342900" lvl="0" indent="-342900">
                        <a:lnSpc>
                          <a:spcPct val="100000"/>
                        </a:lnSpc>
                        <a:buFont typeface="Symbol" panose="05050102010706020507" pitchFamily="18" charset="2"/>
                        <a:buChar char=""/>
                      </a:pPr>
                      <a:r>
                        <a:rPr lang="es-ES" sz="1600" dirty="0" err="1">
                          <a:effectLst/>
                          <a:latin typeface="+mj-lt"/>
                          <a:ea typeface="Calibri" panose="020F0502020204030204" pitchFamily="34" charset="0"/>
                          <a:cs typeface="Arial" panose="020B0604020202020204" pitchFamily="34" charset="0"/>
                        </a:rPr>
                        <a:t>Allow</a:t>
                      </a:r>
                      <a:r>
                        <a:rPr lang="es-ES" sz="1600" dirty="0">
                          <a:effectLst/>
                          <a:latin typeface="+mj-lt"/>
                          <a:ea typeface="Calibri" panose="020F0502020204030204" pitchFamily="34" charset="0"/>
                          <a:cs typeface="Arial" panose="020B0604020202020204" pitchFamily="34" charset="0"/>
                        </a:rPr>
                        <a:t> to </a:t>
                      </a:r>
                      <a:r>
                        <a:rPr lang="es-ES" sz="1600" dirty="0" err="1">
                          <a:effectLst/>
                          <a:latin typeface="+mj-lt"/>
                          <a:ea typeface="Calibri" panose="020F0502020204030204" pitchFamily="34" charset="0"/>
                          <a:cs typeface="Arial" panose="020B0604020202020204" pitchFamily="34" charset="0"/>
                        </a:rPr>
                        <a:t>follow</a:t>
                      </a:r>
                      <a:r>
                        <a:rPr lang="es-ES" sz="1600" dirty="0">
                          <a:effectLst/>
                          <a:latin typeface="+mj-lt"/>
                          <a:ea typeface="Calibri" panose="020F0502020204030204" pitchFamily="34" charset="0"/>
                          <a:cs typeface="Arial" panose="020B0604020202020204" pitchFamily="34" charset="0"/>
                        </a:rPr>
                        <a:t> up </a:t>
                      </a:r>
                      <a:r>
                        <a:rPr lang="es-ES" sz="1600" dirty="0" err="1">
                          <a:effectLst/>
                          <a:latin typeface="+mj-lt"/>
                          <a:ea typeface="Calibri" panose="020F0502020204030204" pitchFamily="34" charset="0"/>
                          <a:cs typeface="Arial" panose="020B0604020202020204" pitchFamily="34" charset="0"/>
                        </a:rPr>
                        <a:t>immediately</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during</a:t>
                      </a:r>
                      <a:r>
                        <a:rPr lang="es-ES" sz="1600" dirty="0">
                          <a:effectLst/>
                          <a:latin typeface="+mj-lt"/>
                          <a:ea typeface="Calibri" panose="020F0502020204030204" pitchFamily="34" charset="0"/>
                          <a:cs typeface="Arial" panose="020B0604020202020204" pitchFamily="34" charset="0"/>
                        </a:rPr>
                        <a:t> data </a:t>
                      </a:r>
                      <a:r>
                        <a:rPr lang="es-ES" sz="1600" dirty="0" err="1">
                          <a:effectLst/>
                          <a:latin typeface="+mj-lt"/>
                          <a:ea typeface="Calibri" panose="020F0502020204030204" pitchFamily="34" charset="0"/>
                          <a:cs typeface="Arial" panose="020B0604020202020204" pitchFamily="34" charset="0"/>
                        </a:rPr>
                        <a:t>collection</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if</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something</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is</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unclear</a:t>
                      </a:r>
                      <a:endParaRPr lang="es-ES" sz="1600" dirty="0">
                        <a:effectLst/>
                        <a:latin typeface="+mj-lt"/>
                        <a:ea typeface="Calibri" panose="020F0502020204030204" pitchFamily="34" charset="0"/>
                        <a:cs typeface="Arial" panose="020B0604020202020204" pitchFamily="34" charset="0"/>
                      </a:endParaRPr>
                    </a:p>
                    <a:p>
                      <a:pPr marL="342900" lvl="0" indent="-342900">
                        <a:lnSpc>
                          <a:spcPct val="100000"/>
                        </a:lnSpc>
                        <a:buFont typeface="Symbol" panose="05050102010706020507" pitchFamily="18" charset="2"/>
                        <a:buChar char=""/>
                      </a:pPr>
                      <a:r>
                        <a:rPr lang="es-ES" sz="1600" dirty="0">
                          <a:effectLst/>
                          <a:latin typeface="+mj-lt"/>
                          <a:ea typeface="Calibri" panose="020F0502020204030204" pitchFamily="34" charset="0"/>
                          <a:cs typeface="Arial" panose="020B0604020202020204" pitchFamily="34" charset="0"/>
                        </a:rPr>
                        <a:t>Open-</a:t>
                      </a:r>
                      <a:r>
                        <a:rPr lang="es-ES" sz="1600" dirty="0" err="1">
                          <a:effectLst/>
                          <a:latin typeface="+mj-lt"/>
                          <a:ea typeface="Calibri" panose="020F0502020204030204" pitchFamily="34" charset="0"/>
                          <a:cs typeface="Arial" panose="020B0604020202020204" pitchFamily="34" charset="0"/>
                        </a:rPr>
                        <a:t>ended</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question</a:t>
                      </a:r>
                      <a:r>
                        <a:rPr lang="es-ES" sz="1600" dirty="0">
                          <a:effectLst/>
                          <a:latin typeface="+mj-lt"/>
                          <a:ea typeface="Calibri" panose="020F0502020204030204" pitchFamily="34" charset="0"/>
                          <a:cs typeface="Arial" panose="020B0604020202020204" pitchFamily="34" charset="0"/>
                        </a:rPr>
                        <a:t> (more </a:t>
                      </a:r>
                      <a:r>
                        <a:rPr lang="es-ES" sz="1600" dirty="0" err="1">
                          <a:effectLst/>
                          <a:latin typeface="+mj-lt"/>
                          <a:ea typeface="Calibri" panose="020F0502020204030204" pitchFamily="34" charset="0"/>
                          <a:cs typeface="Arial" panose="020B0604020202020204" pitchFamily="34" charset="0"/>
                        </a:rPr>
                        <a:t>options</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than</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anticipated</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by</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the</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researcher</a:t>
                      </a:r>
                      <a:r>
                        <a:rPr lang="es-ES" sz="1600" dirty="0">
                          <a:effectLst/>
                          <a:latin typeface="+mj-lt"/>
                          <a:ea typeface="Calibri" panose="020F0502020204030204" pitchFamily="34" charset="0"/>
                          <a:cs typeface="Arial" panose="020B0604020202020204" pitchFamily="34" charset="0"/>
                        </a:rPr>
                        <a:t>)</a:t>
                      </a:r>
                    </a:p>
                  </a:txBody>
                  <a:tcPr marL="72000" marR="72000" marT="72000" marB="72000">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solidFill>
                      <a:schemeClr val="bg1"/>
                    </a:solidFill>
                  </a:tcPr>
                </a:tc>
                <a:tc>
                  <a:txBody>
                    <a:bodyPr/>
                    <a:lstStyle/>
                    <a:p>
                      <a:pPr marL="342900" lvl="0" indent="-342900">
                        <a:lnSpc>
                          <a:spcPct val="100000"/>
                        </a:lnSpc>
                        <a:buFont typeface="Symbol" panose="05050102010706020507" pitchFamily="18" charset="2"/>
                        <a:buChar char=""/>
                      </a:pPr>
                      <a:r>
                        <a:rPr lang="es-ES" sz="1600" dirty="0" err="1">
                          <a:effectLst/>
                          <a:latin typeface="+mj-lt"/>
                          <a:ea typeface="Calibri" panose="020F0502020204030204" pitchFamily="34" charset="0"/>
                          <a:cs typeface="Arial" panose="020B0604020202020204" pitchFamily="34" charset="0"/>
                        </a:rPr>
                        <a:t>Allow</a:t>
                      </a:r>
                      <a:r>
                        <a:rPr lang="es-ES" sz="1600" dirty="0">
                          <a:effectLst/>
                          <a:latin typeface="+mj-lt"/>
                          <a:ea typeface="Calibri" panose="020F0502020204030204" pitchFamily="34" charset="0"/>
                          <a:cs typeface="Arial" panose="020B0604020202020204" pitchFamily="34" charset="0"/>
                        </a:rPr>
                        <a:t> to </a:t>
                      </a:r>
                      <a:r>
                        <a:rPr lang="es-ES" sz="1600" dirty="0" err="1">
                          <a:effectLst/>
                          <a:latin typeface="+mj-lt"/>
                          <a:ea typeface="Calibri" panose="020F0502020204030204" pitchFamily="34" charset="0"/>
                          <a:cs typeface="Arial" panose="020B0604020202020204" pitchFamily="34" charset="0"/>
                        </a:rPr>
                        <a:t>quantify</a:t>
                      </a:r>
                      <a:r>
                        <a:rPr lang="es-ES" sz="1600" dirty="0">
                          <a:effectLst/>
                          <a:latin typeface="+mj-lt"/>
                          <a:ea typeface="Calibri" panose="020F0502020204030204" pitchFamily="34" charset="0"/>
                          <a:cs typeface="Arial" panose="020B0604020202020204" pitchFamily="34" charset="0"/>
                        </a:rPr>
                        <a:t> and </a:t>
                      </a:r>
                      <a:r>
                        <a:rPr lang="es-ES" sz="1600" dirty="0" err="1">
                          <a:effectLst/>
                          <a:latin typeface="+mj-lt"/>
                          <a:ea typeface="Calibri" panose="020F0502020204030204" pitchFamily="34" charset="0"/>
                          <a:cs typeface="Arial" panose="020B0604020202020204" pitchFamily="34" charset="0"/>
                        </a:rPr>
                        <a:t>measure</a:t>
                      </a:r>
                      <a:endParaRPr lang="es-ES" sz="1600" dirty="0">
                        <a:effectLst/>
                        <a:latin typeface="+mj-lt"/>
                        <a:ea typeface="Calibri" panose="020F0502020204030204" pitchFamily="34" charset="0"/>
                        <a:cs typeface="Arial" panose="020B0604020202020204" pitchFamily="34" charset="0"/>
                      </a:endParaRPr>
                    </a:p>
                    <a:p>
                      <a:pPr marL="342900" lvl="0" indent="-342900">
                        <a:lnSpc>
                          <a:spcPct val="100000"/>
                        </a:lnSpc>
                        <a:buFont typeface="Symbol" panose="05050102010706020507" pitchFamily="18" charset="2"/>
                        <a:buChar char=""/>
                      </a:pPr>
                      <a:r>
                        <a:rPr lang="es-ES" sz="1600" dirty="0" err="1">
                          <a:effectLst/>
                          <a:latin typeface="+mj-lt"/>
                          <a:ea typeface="Calibri" panose="020F0502020204030204" pitchFamily="34" charset="0"/>
                          <a:cs typeface="Arial" panose="020B0604020202020204" pitchFamily="34" charset="0"/>
                        </a:rPr>
                        <a:t>Allow</a:t>
                      </a:r>
                      <a:r>
                        <a:rPr lang="es-ES" sz="1600" dirty="0">
                          <a:effectLst/>
                          <a:latin typeface="+mj-lt"/>
                          <a:ea typeface="Calibri" panose="020F0502020204030204" pitchFamily="34" charset="0"/>
                          <a:cs typeface="Arial" panose="020B0604020202020204" pitchFamily="34" charset="0"/>
                        </a:rPr>
                        <a:t> to </a:t>
                      </a:r>
                      <a:r>
                        <a:rPr lang="es-ES" sz="1600" dirty="0" err="1">
                          <a:effectLst/>
                          <a:latin typeface="+mj-lt"/>
                          <a:ea typeface="Calibri" panose="020F0502020204030204" pitchFamily="34" charset="0"/>
                          <a:cs typeface="Arial" panose="020B0604020202020204" pitchFamily="34" charset="0"/>
                        </a:rPr>
                        <a:t>see</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correlations</a:t>
                      </a:r>
                      <a:endParaRPr lang="es-ES" sz="1600" dirty="0">
                        <a:effectLst/>
                        <a:latin typeface="+mj-lt"/>
                        <a:ea typeface="Calibri" panose="020F0502020204030204" pitchFamily="34" charset="0"/>
                        <a:cs typeface="Arial" panose="020B0604020202020204" pitchFamily="34" charset="0"/>
                      </a:endParaRPr>
                    </a:p>
                    <a:p>
                      <a:pPr marL="342900" lvl="0" indent="-342900">
                        <a:lnSpc>
                          <a:spcPct val="100000"/>
                        </a:lnSpc>
                        <a:buFont typeface="Symbol" panose="05050102010706020507" pitchFamily="18" charset="2"/>
                        <a:buChar char=""/>
                      </a:pPr>
                      <a:r>
                        <a:rPr lang="es-ES" sz="1600" dirty="0" err="1">
                          <a:effectLst/>
                          <a:latin typeface="+mj-lt"/>
                          <a:ea typeface="Calibri" panose="020F0502020204030204" pitchFamily="34" charset="0"/>
                          <a:cs typeface="Arial" panose="020B0604020202020204" pitchFamily="34" charset="0"/>
                        </a:rPr>
                        <a:t>Allow</a:t>
                      </a:r>
                      <a:r>
                        <a:rPr lang="es-ES" sz="1600" dirty="0">
                          <a:effectLst/>
                          <a:latin typeface="+mj-lt"/>
                          <a:ea typeface="Calibri" panose="020F0502020204030204" pitchFamily="34" charset="0"/>
                          <a:cs typeface="Arial" panose="020B0604020202020204" pitchFamily="34" charset="0"/>
                        </a:rPr>
                        <a:t> to </a:t>
                      </a:r>
                      <a:r>
                        <a:rPr lang="es-ES" sz="1600" dirty="0" err="1">
                          <a:effectLst/>
                          <a:latin typeface="+mj-lt"/>
                          <a:ea typeface="Calibri" panose="020F0502020204030204" pitchFamily="34" charset="0"/>
                          <a:cs typeface="Arial" panose="020B0604020202020204" pitchFamily="34" charset="0"/>
                        </a:rPr>
                        <a:t>generalize</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depending</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on</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method</a:t>
                      </a:r>
                      <a:r>
                        <a:rPr lang="es-ES" sz="1600" dirty="0">
                          <a:effectLst/>
                          <a:latin typeface="+mj-lt"/>
                          <a:ea typeface="Calibri" panose="020F0502020204030204" pitchFamily="34" charset="0"/>
                          <a:cs typeface="Arial" panose="020B0604020202020204" pitchFamily="34" charset="0"/>
                        </a:rPr>
                        <a:t> and </a:t>
                      </a:r>
                      <a:r>
                        <a:rPr lang="es-ES" sz="1600" dirty="0" err="1">
                          <a:effectLst/>
                          <a:latin typeface="+mj-lt"/>
                          <a:ea typeface="Calibri" panose="020F0502020204030204" pitchFamily="34" charset="0"/>
                          <a:cs typeface="Arial" panose="020B0604020202020204" pitchFamily="34" charset="0"/>
                        </a:rPr>
                        <a:t>sampling</a:t>
                      </a:r>
                      <a:r>
                        <a:rPr lang="es-ES" sz="1600" dirty="0">
                          <a:effectLst/>
                          <a:latin typeface="+mj-lt"/>
                          <a:ea typeface="Calibri" panose="020F0502020204030204" pitchFamily="34" charset="0"/>
                          <a:cs typeface="Arial" panose="020B0604020202020204" pitchFamily="34" charset="0"/>
                        </a:rPr>
                        <a:t>)</a:t>
                      </a:r>
                    </a:p>
                    <a:p>
                      <a:pPr marL="342900" lvl="0" indent="-342900">
                        <a:lnSpc>
                          <a:spcPct val="100000"/>
                        </a:lnSpc>
                        <a:buFont typeface="Symbol" panose="05050102010706020507" pitchFamily="18" charset="2"/>
                        <a:buChar char=""/>
                      </a:pPr>
                      <a:r>
                        <a:rPr lang="es-ES" sz="1600" dirty="0" err="1">
                          <a:effectLst/>
                          <a:latin typeface="+mj-lt"/>
                          <a:ea typeface="Calibri" panose="020F0502020204030204" pitchFamily="34" charset="0"/>
                          <a:cs typeface="Arial" panose="020B0604020202020204" pitchFamily="34" charset="0"/>
                        </a:rPr>
                        <a:t>Larger</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geographical</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coverage</a:t>
                      </a:r>
                      <a:endParaRPr lang="es-ES" sz="1600" dirty="0">
                        <a:effectLst/>
                        <a:latin typeface="+mj-lt"/>
                        <a:ea typeface="Calibri" panose="020F0502020204030204" pitchFamily="34" charset="0"/>
                        <a:cs typeface="Arial" panose="020B0604020202020204" pitchFamily="34" charset="0"/>
                      </a:endParaRPr>
                    </a:p>
                    <a:p>
                      <a:pPr marL="342900" lvl="0" indent="-342900">
                        <a:lnSpc>
                          <a:spcPct val="100000"/>
                        </a:lnSpc>
                        <a:buFont typeface="Symbol" panose="05050102010706020507" pitchFamily="18" charset="2"/>
                        <a:buChar char=""/>
                      </a:pPr>
                      <a:r>
                        <a:rPr lang="es-ES" sz="1600" dirty="0" err="1">
                          <a:effectLst/>
                          <a:latin typeface="+mj-lt"/>
                          <a:ea typeface="Calibri" panose="020F0502020204030204" pitchFamily="34" charset="0"/>
                          <a:cs typeface="Arial" panose="020B0604020202020204" pitchFamily="34" charset="0"/>
                        </a:rPr>
                        <a:t>Larger</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sample</a:t>
                      </a:r>
                      <a:r>
                        <a:rPr lang="es-ES" sz="1600" dirty="0">
                          <a:effectLst/>
                          <a:latin typeface="+mj-lt"/>
                          <a:ea typeface="Calibri" panose="020F0502020204030204" pitchFamily="34" charset="0"/>
                          <a:cs typeface="Arial" panose="020B0604020202020204" pitchFamily="34" charset="0"/>
                        </a:rPr>
                        <a:t> </a:t>
                      </a:r>
                    </a:p>
                  </a:txBody>
                  <a:tcPr marL="72000" marR="72000" marT="72000" marB="72000">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29256110"/>
                  </a:ext>
                </a:extLst>
              </a:tr>
              <a:tr h="745865">
                <a:tc>
                  <a:txBody>
                    <a:bodyPr/>
                    <a:lstStyle/>
                    <a:p>
                      <a:pPr algn="ctr">
                        <a:lnSpc>
                          <a:spcPct val="107000"/>
                        </a:lnSpc>
                        <a:spcAft>
                          <a:spcPts val="800"/>
                        </a:spcAft>
                      </a:pPr>
                      <a:r>
                        <a:rPr lang="fr-FR" sz="1800" dirty="0">
                          <a:solidFill>
                            <a:schemeClr val="bg1"/>
                          </a:solidFill>
                          <a:effectLst/>
                          <a:latin typeface="+mj-lt"/>
                        </a:rPr>
                        <a:t>CONS</a:t>
                      </a:r>
                      <a:endParaRPr lang="es-ES" sz="1800" dirty="0">
                        <a:solidFill>
                          <a:schemeClr val="bg1"/>
                        </a:solidFill>
                        <a:effectLst/>
                        <a:latin typeface="+mj-lt"/>
                        <a:ea typeface="Calibri" panose="020F0502020204030204" pitchFamily="34" charset="0"/>
                        <a:cs typeface="Arial" panose="020B0604020202020204" pitchFamily="34" charset="0"/>
                      </a:endParaRPr>
                    </a:p>
                  </a:txBody>
                  <a:tcPr marL="44450" marR="44450" marT="0" marB="0" anchor="ctr">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solidFill>
                      <a:schemeClr val="accent1"/>
                    </a:solidFill>
                  </a:tcPr>
                </a:tc>
                <a:tc>
                  <a:txBody>
                    <a:bodyPr/>
                    <a:lstStyle/>
                    <a:p>
                      <a:pPr marL="342900" lvl="0" indent="-342900">
                        <a:lnSpc>
                          <a:spcPct val="100000"/>
                        </a:lnSpc>
                        <a:buFont typeface="Symbol" panose="05050102010706020507" pitchFamily="18" charset="2"/>
                        <a:buChar char=""/>
                      </a:pPr>
                      <a:r>
                        <a:rPr lang="es-ES" sz="1600" dirty="0">
                          <a:effectLst/>
                          <a:latin typeface="+mj-lt"/>
                          <a:ea typeface="Calibri" panose="020F0502020204030204" pitchFamily="34" charset="0"/>
                          <a:cs typeface="Arial" panose="020B0604020202020204" pitchFamily="34" charset="0"/>
                        </a:rPr>
                        <a:t>Small </a:t>
                      </a:r>
                      <a:r>
                        <a:rPr lang="es-ES" sz="1600" dirty="0" err="1">
                          <a:effectLst/>
                          <a:latin typeface="+mj-lt"/>
                          <a:ea typeface="Calibri" panose="020F0502020204030204" pitchFamily="34" charset="0"/>
                          <a:cs typeface="Arial" panose="020B0604020202020204" pitchFamily="34" charset="0"/>
                        </a:rPr>
                        <a:t>number</a:t>
                      </a:r>
                      <a:r>
                        <a:rPr lang="es-ES" sz="1600" dirty="0">
                          <a:effectLst/>
                          <a:latin typeface="+mj-lt"/>
                          <a:ea typeface="Calibri" panose="020F0502020204030204" pitchFamily="34" charset="0"/>
                          <a:cs typeface="Arial" panose="020B0604020202020204" pitchFamily="34" charset="0"/>
                        </a:rPr>
                        <a:t> of </a:t>
                      </a:r>
                      <a:r>
                        <a:rPr lang="es-ES" sz="1600" dirty="0" err="1">
                          <a:effectLst/>
                          <a:latin typeface="+mj-lt"/>
                          <a:ea typeface="Calibri" panose="020F0502020204030204" pitchFamily="34" charset="0"/>
                          <a:cs typeface="Arial" panose="020B0604020202020204" pitchFamily="34" charset="0"/>
                        </a:rPr>
                        <a:t>respondents</a:t>
                      </a:r>
                      <a:endParaRPr lang="es-ES" sz="1600" dirty="0">
                        <a:effectLst/>
                        <a:latin typeface="+mj-lt"/>
                        <a:ea typeface="Calibri" panose="020F0502020204030204" pitchFamily="34" charset="0"/>
                        <a:cs typeface="Arial" panose="020B0604020202020204" pitchFamily="34" charset="0"/>
                      </a:endParaRPr>
                    </a:p>
                    <a:p>
                      <a:pPr marL="342900" lvl="0" indent="-342900">
                        <a:lnSpc>
                          <a:spcPct val="100000"/>
                        </a:lnSpc>
                        <a:buFont typeface="Symbol" panose="05050102010706020507" pitchFamily="18" charset="2"/>
                        <a:buChar char=""/>
                      </a:pPr>
                      <a:r>
                        <a:rPr lang="es-ES" sz="1600" dirty="0">
                          <a:effectLst/>
                          <a:latin typeface="+mj-lt"/>
                          <a:ea typeface="Calibri" panose="020F0502020204030204" pitchFamily="34" charset="0"/>
                          <a:cs typeface="Arial" panose="020B0604020202020204" pitchFamily="34" charset="0"/>
                        </a:rPr>
                        <a:t>Time-</a:t>
                      </a:r>
                      <a:r>
                        <a:rPr lang="es-ES" sz="1600" dirty="0" err="1">
                          <a:effectLst/>
                          <a:latin typeface="+mj-lt"/>
                          <a:ea typeface="Calibri" panose="020F0502020204030204" pitchFamily="34" charset="0"/>
                          <a:cs typeface="Arial" panose="020B0604020202020204" pitchFamily="34" charset="0"/>
                        </a:rPr>
                        <a:t>consuming</a:t>
                      </a:r>
                      <a:endParaRPr lang="es-ES" sz="1600" dirty="0">
                        <a:effectLst/>
                        <a:latin typeface="+mj-lt"/>
                        <a:ea typeface="Calibri" panose="020F0502020204030204" pitchFamily="34" charset="0"/>
                        <a:cs typeface="Arial" panose="020B0604020202020204" pitchFamily="34" charset="0"/>
                      </a:endParaRPr>
                    </a:p>
                    <a:p>
                      <a:pPr marL="342900" lvl="0" indent="-342900">
                        <a:lnSpc>
                          <a:spcPct val="100000"/>
                        </a:lnSpc>
                        <a:buFont typeface="Symbol" panose="05050102010706020507" pitchFamily="18" charset="2"/>
                        <a:buChar char=""/>
                      </a:pPr>
                      <a:r>
                        <a:rPr lang="es-ES" sz="1600" dirty="0" err="1">
                          <a:effectLst/>
                          <a:latin typeface="+mj-lt"/>
                          <a:ea typeface="Calibri" panose="020F0502020204030204" pitchFamily="34" charset="0"/>
                          <a:cs typeface="Arial" panose="020B0604020202020204" pitchFamily="34" charset="0"/>
                        </a:rPr>
                        <a:t>Findings</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cannot</a:t>
                      </a:r>
                      <a:r>
                        <a:rPr lang="es-ES" sz="1600" dirty="0">
                          <a:effectLst/>
                          <a:latin typeface="+mj-lt"/>
                          <a:ea typeface="Calibri" panose="020F0502020204030204" pitchFamily="34" charset="0"/>
                          <a:cs typeface="Arial" panose="020B0604020202020204" pitchFamily="34" charset="0"/>
                        </a:rPr>
                        <a:t> be </a:t>
                      </a:r>
                      <a:r>
                        <a:rPr lang="es-ES" sz="1600" dirty="0" err="1">
                          <a:effectLst/>
                          <a:latin typeface="+mj-lt"/>
                          <a:ea typeface="Calibri" panose="020F0502020204030204" pitchFamily="34" charset="0"/>
                          <a:cs typeface="Arial" panose="020B0604020202020204" pitchFamily="34" charset="0"/>
                        </a:rPr>
                        <a:t>generalized</a:t>
                      </a:r>
                      <a:endParaRPr lang="es-ES" sz="1600" dirty="0">
                        <a:effectLst/>
                        <a:latin typeface="+mj-lt"/>
                        <a:ea typeface="Calibri" panose="020F0502020204030204" pitchFamily="34" charset="0"/>
                        <a:cs typeface="Arial" panose="020B0604020202020204" pitchFamily="34" charset="0"/>
                      </a:endParaRPr>
                    </a:p>
                  </a:txBody>
                  <a:tcPr marL="72000" marR="72000" marT="72000" marB="72000">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solidFill>
                      <a:schemeClr val="bg1"/>
                    </a:solidFill>
                  </a:tcPr>
                </a:tc>
                <a:tc>
                  <a:txBody>
                    <a:bodyPr/>
                    <a:lstStyle/>
                    <a:p>
                      <a:pPr marL="342900" lvl="0" indent="-342900">
                        <a:lnSpc>
                          <a:spcPct val="100000"/>
                        </a:lnSpc>
                        <a:buFont typeface="Symbol" panose="05050102010706020507" pitchFamily="18" charset="2"/>
                        <a:buChar char=""/>
                      </a:pPr>
                      <a:r>
                        <a:rPr lang="es-ES" sz="1600" dirty="0" err="1">
                          <a:effectLst/>
                          <a:latin typeface="+mj-lt"/>
                          <a:ea typeface="Calibri" panose="020F0502020204030204" pitchFamily="34" charset="0"/>
                          <a:cs typeface="Arial" panose="020B0604020202020204" pitchFamily="34" charset="0"/>
                        </a:rPr>
                        <a:t>Cannot</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follow</a:t>
                      </a:r>
                      <a:r>
                        <a:rPr lang="es-ES" sz="1600" dirty="0">
                          <a:effectLst/>
                          <a:latin typeface="+mj-lt"/>
                          <a:ea typeface="Calibri" panose="020F0502020204030204" pitchFamily="34" charset="0"/>
                          <a:cs typeface="Arial" panose="020B0604020202020204" pitchFamily="34" charset="0"/>
                        </a:rPr>
                        <a:t> up </a:t>
                      </a:r>
                      <a:r>
                        <a:rPr lang="es-ES" sz="1600" dirty="0" err="1">
                          <a:effectLst/>
                          <a:latin typeface="+mj-lt"/>
                          <a:ea typeface="Calibri" panose="020F0502020204030204" pitchFamily="34" charset="0"/>
                          <a:cs typeface="Arial" panose="020B0604020202020204" pitchFamily="34" charset="0"/>
                        </a:rPr>
                        <a:t>immediately</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during</a:t>
                      </a:r>
                      <a:r>
                        <a:rPr lang="es-ES" sz="1600" dirty="0">
                          <a:effectLst/>
                          <a:latin typeface="+mj-lt"/>
                          <a:ea typeface="Calibri" panose="020F0502020204030204" pitchFamily="34" charset="0"/>
                          <a:cs typeface="Arial" panose="020B0604020202020204" pitchFamily="34" charset="0"/>
                        </a:rPr>
                        <a:t> data </a:t>
                      </a:r>
                      <a:r>
                        <a:rPr lang="es-ES" sz="1600" dirty="0" err="1">
                          <a:effectLst/>
                          <a:latin typeface="+mj-lt"/>
                          <a:ea typeface="Calibri" panose="020F0502020204030204" pitchFamily="34" charset="0"/>
                          <a:cs typeface="Arial" panose="020B0604020202020204" pitchFamily="34" charset="0"/>
                        </a:rPr>
                        <a:t>collection</a:t>
                      </a:r>
                      <a:r>
                        <a:rPr lang="es-ES" sz="1600" dirty="0">
                          <a:effectLst/>
                          <a:latin typeface="+mj-lt"/>
                          <a:ea typeface="Calibri" panose="020F0502020204030204" pitchFamily="34" charset="0"/>
                          <a:cs typeface="Arial" panose="020B0604020202020204" pitchFamily="34" charset="0"/>
                        </a:rPr>
                        <a:t>*</a:t>
                      </a:r>
                    </a:p>
                    <a:p>
                      <a:pPr marL="342900" lvl="0" indent="-342900">
                        <a:lnSpc>
                          <a:spcPct val="100000"/>
                        </a:lnSpc>
                        <a:buFont typeface="Symbol" panose="05050102010706020507" pitchFamily="18" charset="2"/>
                        <a:buChar char=""/>
                      </a:pPr>
                      <a:r>
                        <a:rPr lang="es-ES" sz="1600" dirty="0" err="1">
                          <a:effectLst/>
                          <a:latin typeface="+mj-lt"/>
                          <a:ea typeface="Calibri" panose="020F0502020204030204" pitchFamily="34" charset="0"/>
                          <a:cs typeface="Arial" panose="020B0604020202020204" pitchFamily="34" charset="0"/>
                        </a:rPr>
                        <a:t>Number</a:t>
                      </a:r>
                      <a:r>
                        <a:rPr lang="es-ES" sz="1600" dirty="0">
                          <a:effectLst/>
                          <a:latin typeface="+mj-lt"/>
                          <a:ea typeface="Calibri" panose="020F0502020204030204" pitchFamily="34" charset="0"/>
                          <a:cs typeface="Arial" panose="020B0604020202020204" pitchFamily="34" charset="0"/>
                        </a:rPr>
                        <a:t> of </a:t>
                      </a:r>
                      <a:r>
                        <a:rPr lang="es-ES" sz="1600" dirty="0" err="1">
                          <a:effectLst/>
                          <a:latin typeface="+mj-lt"/>
                          <a:ea typeface="Calibri" panose="020F0502020204030204" pitchFamily="34" charset="0"/>
                          <a:cs typeface="Arial" panose="020B0604020202020204" pitchFamily="34" charset="0"/>
                        </a:rPr>
                        <a:t>options</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is</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usually</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limited</a:t>
                      </a:r>
                      <a:endParaRPr lang="es-ES" sz="1600" dirty="0">
                        <a:effectLst/>
                        <a:latin typeface="+mj-lt"/>
                        <a:ea typeface="Calibri" panose="020F0502020204030204" pitchFamily="34" charset="0"/>
                        <a:cs typeface="Arial" panose="020B0604020202020204" pitchFamily="34" charset="0"/>
                      </a:endParaRPr>
                    </a:p>
                  </a:txBody>
                  <a:tcPr marL="72000" marR="72000" marT="72000" marB="72000">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92254802"/>
                  </a:ext>
                </a:extLst>
              </a:tr>
              <a:tr h="1387603">
                <a:tc>
                  <a:txBody>
                    <a:bodyPr/>
                    <a:lstStyle/>
                    <a:p>
                      <a:pPr algn="ctr">
                        <a:lnSpc>
                          <a:spcPct val="107000"/>
                        </a:lnSpc>
                        <a:spcAft>
                          <a:spcPts val="800"/>
                        </a:spcAft>
                      </a:pPr>
                      <a:r>
                        <a:rPr lang="fr-FR" sz="1800" dirty="0">
                          <a:solidFill>
                            <a:schemeClr val="bg1"/>
                          </a:solidFill>
                          <a:effectLst/>
                          <a:latin typeface="+mj-lt"/>
                        </a:rPr>
                        <a:t>EXAMPLES</a:t>
                      </a:r>
                      <a:endParaRPr lang="es-ES" sz="1800" dirty="0">
                        <a:solidFill>
                          <a:schemeClr val="bg1"/>
                        </a:solidFill>
                        <a:effectLst/>
                        <a:latin typeface="+mj-lt"/>
                        <a:ea typeface="Calibri" panose="020F0502020204030204" pitchFamily="34" charset="0"/>
                        <a:cs typeface="Arial" panose="020B0604020202020204" pitchFamily="34" charset="0"/>
                      </a:endParaRPr>
                    </a:p>
                  </a:txBody>
                  <a:tcPr marL="44450" marR="44450" marT="0" marB="0" anchor="ctr">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solidFill>
                      <a:schemeClr val="accent1"/>
                    </a:solidFill>
                  </a:tcPr>
                </a:tc>
                <a:tc>
                  <a:txBody>
                    <a:bodyPr/>
                    <a:lstStyle/>
                    <a:p>
                      <a:pPr marL="342900" lvl="0" indent="-342900">
                        <a:lnSpc>
                          <a:spcPct val="100000"/>
                        </a:lnSpc>
                        <a:buFont typeface="Symbol" panose="05050102010706020507" pitchFamily="18" charset="2"/>
                        <a:buChar char=""/>
                      </a:pPr>
                      <a:r>
                        <a:rPr lang="es-ES" sz="1600" dirty="0" err="1">
                          <a:effectLst/>
                          <a:highlight>
                            <a:srgbClr val="FFFF00"/>
                          </a:highlight>
                          <a:latin typeface="+mj-lt"/>
                          <a:ea typeface="Calibri" panose="020F0502020204030204" pitchFamily="34" charset="0"/>
                          <a:cs typeface="Arial" panose="020B0604020202020204" pitchFamily="34" charset="0"/>
                        </a:rPr>
                        <a:t>Observation</a:t>
                      </a:r>
                      <a:r>
                        <a:rPr lang="es-ES" sz="1600" dirty="0">
                          <a:effectLst/>
                          <a:latin typeface="+mj-lt"/>
                          <a:ea typeface="Calibri" panose="020F0502020204030204" pitchFamily="34" charset="0"/>
                          <a:cs typeface="Arial" panose="020B0604020202020204" pitchFamily="34" charset="0"/>
                        </a:rPr>
                        <a:t> </a:t>
                      </a:r>
                    </a:p>
                    <a:p>
                      <a:pPr marL="342900" lvl="0" indent="-342900">
                        <a:lnSpc>
                          <a:spcPct val="100000"/>
                        </a:lnSpc>
                        <a:buFont typeface="Symbol" panose="05050102010706020507" pitchFamily="18" charset="2"/>
                        <a:buChar char=""/>
                      </a:pPr>
                      <a:r>
                        <a:rPr lang="es-ES" sz="1600" dirty="0">
                          <a:effectLst/>
                          <a:latin typeface="+mj-lt"/>
                          <a:ea typeface="Calibri" panose="020F0502020204030204" pitchFamily="34" charset="0"/>
                          <a:cs typeface="Arial" panose="020B0604020202020204" pitchFamily="34" charset="0"/>
                        </a:rPr>
                        <a:t>Social-media </a:t>
                      </a:r>
                      <a:r>
                        <a:rPr lang="es-ES" sz="1600" dirty="0" err="1">
                          <a:effectLst/>
                          <a:latin typeface="+mj-lt"/>
                          <a:ea typeface="Calibri" panose="020F0502020204030204" pitchFamily="34" charset="0"/>
                          <a:cs typeface="Arial" panose="020B0604020202020204" pitchFamily="34" charset="0"/>
                        </a:rPr>
                        <a:t>monitoring</a:t>
                      </a:r>
                      <a:r>
                        <a:rPr lang="es-ES" sz="1600" dirty="0">
                          <a:effectLst/>
                          <a:latin typeface="+mj-lt"/>
                          <a:ea typeface="Calibri" panose="020F0502020204030204" pitchFamily="34" charset="0"/>
                          <a:cs typeface="Arial" panose="020B0604020202020204" pitchFamily="34" charset="0"/>
                        </a:rPr>
                        <a:t> </a:t>
                      </a:r>
                    </a:p>
                    <a:p>
                      <a:pPr marL="342900" lvl="0" indent="-342900">
                        <a:lnSpc>
                          <a:spcPct val="100000"/>
                        </a:lnSpc>
                        <a:buFont typeface="Symbol" panose="05050102010706020507" pitchFamily="18" charset="2"/>
                        <a:buChar char=""/>
                      </a:pPr>
                      <a:r>
                        <a:rPr lang="es-ES" sz="1600" dirty="0">
                          <a:effectLst/>
                          <a:latin typeface="+mj-lt"/>
                          <a:ea typeface="Calibri" panose="020F0502020204030204" pitchFamily="34" charset="0"/>
                          <a:cs typeface="Arial" panose="020B0604020202020204" pitchFamily="34" charset="0"/>
                        </a:rPr>
                        <a:t>Personal </a:t>
                      </a:r>
                      <a:r>
                        <a:rPr lang="es-ES" sz="1600" dirty="0" err="1">
                          <a:effectLst/>
                          <a:latin typeface="+mj-lt"/>
                          <a:ea typeface="Calibri" panose="020F0502020204030204" pitchFamily="34" charset="0"/>
                          <a:cs typeface="Arial" panose="020B0604020202020204" pitchFamily="34" charset="0"/>
                        </a:rPr>
                        <a:t>narrative</a:t>
                      </a:r>
                      <a:endParaRPr lang="es-ES" sz="1600" dirty="0">
                        <a:effectLst/>
                        <a:latin typeface="+mj-lt"/>
                        <a:ea typeface="Calibri" panose="020F0502020204030204" pitchFamily="34" charset="0"/>
                        <a:cs typeface="Arial" panose="020B0604020202020204" pitchFamily="34" charset="0"/>
                      </a:endParaRPr>
                    </a:p>
                    <a:p>
                      <a:pPr marL="342900" lvl="0" indent="-342900">
                        <a:lnSpc>
                          <a:spcPct val="100000"/>
                        </a:lnSpc>
                        <a:buFont typeface="Symbol" panose="05050102010706020507" pitchFamily="18" charset="2"/>
                        <a:buChar char=""/>
                      </a:pPr>
                      <a:r>
                        <a:rPr lang="es-ES" sz="1600" dirty="0">
                          <a:effectLst/>
                          <a:latin typeface="+mj-lt"/>
                          <a:ea typeface="Calibri" panose="020F0502020204030204" pitchFamily="34" charset="0"/>
                          <a:cs typeface="Arial" panose="020B0604020202020204" pitchFamily="34" charset="0"/>
                        </a:rPr>
                        <a:t>Individual interviews (</a:t>
                      </a:r>
                      <a:r>
                        <a:rPr lang="es-ES" sz="1600" dirty="0" err="1">
                          <a:effectLst/>
                          <a:latin typeface="+mj-lt"/>
                          <a:ea typeface="Calibri" panose="020F0502020204030204" pitchFamily="34" charset="0"/>
                          <a:cs typeface="Arial" panose="020B0604020202020204" pitchFamily="34" charset="0"/>
                        </a:rPr>
                        <a:t>e.g</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face</a:t>
                      </a:r>
                      <a:r>
                        <a:rPr lang="es-ES" sz="1600" dirty="0">
                          <a:effectLst/>
                          <a:latin typeface="+mj-lt"/>
                          <a:ea typeface="Calibri" panose="020F0502020204030204" pitchFamily="34" charset="0"/>
                          <a:cs typeface="Arial" panose="020B0604020202020204" pitchFamily="34" charset="0"/>
                        </a:rPr>
                        <a:t>-to-</a:t>
                      </a:r>
                      <a:r>
                        <a:rPr lang="es-ES" sz="1600" dirty="0" err="1">
                          <a:effectLst/>
                          <a:latin typeface="+mj-lt"/>
                          <a:ea typeface="Calibri" panose="020F0502020204030204" pitchFamily="34" charset="0"/>
                          <a:cs typeface="Arial" panose="020B0604020202020204" pitchFamily="34" charset="0"/>
                        </a:rPr>
                        <a:t>face</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on</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phone</a:t>
                      </a:r>
                      <a:r>
                        <a:rPr lang="es-ES" sz="1600" dirty="0">
                          <a:effectLst/>
                          <a:latin typeface="+mj-lt"/>
                          <a:ea typeface="Calibri" panose="020F0502020204030204" pitchFamily="34" charset="0"/>
                          <a:cs typeface="Arial" panose="020B0604020202020204" pitchFamily="34" charset="0"/>
                        </a:rPr>
                        <a:t>)</a:t>
                      </a:r>
                    </a:p>
                    <a:p>
                      <a:pPr marL="742950" lvl="1" indent="-285750">
                        <a:lnSpc>
                          <a:spcPct val="100000"/>
                        </a:lnSpc>
                        <a:buFont typeface="Courier New" panose="02070309020205020404" pitchFamily="49" charset="0"/>
                        <a:buChar char="o"/>
                      </a:pPr>
                      <a:r>
                        <a:rPr lang="es-ES" sz="1600" dirty="0">
                          <a:effectLst/>
                          <a:latin typeface="+mj-lt"/>
                          <a:ea typeface="Calibri" panose="020F0502020204030204" pitchFamily="34" charset="0"/>
                          <a:cs typeface="Arial" panose="020B0604020202020204" pitchFamily="34" charset="0"/>
                        </a:rPr>
                        <a:t> In </a:t>
                      </a:r>
                      <a:r>
                        <a:rPr lang="es-ES" sz="1600" dirty="0" err="1">
                          <a:effectLst/>
                          <a:latin typeface="+mj-lt"/>
                          <a:ea typeface="Calibri" panose="020F0502020204030204" pitchFamily="34" charset="0"/>
                          <a:cs typeface="Arial" panose="020B0604020202020204" pitchFamily="34" charset="0"/>
                        </a:rPr>
                        <a:t>depth</a:t>
                      </a:r>
                      <a:endParaRPr lang="es-ES" sz="1600" dirty="0">
                        <a:effectLst/>
                        <a:latin typeface="+mj-lt"/>
                        <a:ea typeface="Calibri" panose="020F0502020204030204" pitchFamily="34" charset="0"/>
                        <a:cs typeface="Arial" panose="020B0604020202020204" pitchFamily="34" charset="0"/>
                      </a:endParaRPr>
                    </a:p>
                    <a:p>
                      <a:pPr marL="742950" lvl="1" indent="-285750">
                        <a:lnSpc>
                          <a:spcPct val="100000"/>
                        </a:lnSpc>
                        <a:buFont typeface="Courier New" panose="02070309020205020404" pitchFamily="49" charset="0"/>
                        <a:buChar char="o"/>
                      </a:pP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Semi-structured</a:t>
                      </a:r>
                      <a:endParaRPr lang="es-ES" sz="1600" dirty="0">
                        <a:effectLst/>
                        <a:latin typeface="+mj-lt"/>
                        <a:ea typeface="Calibri" panose="020F0502020204030204" pitchFamily="34" charset="0"/>
                        <a:cs typeface="Arial" panose="020B0604020202020204" pitchFamily="34" charset="0"/>
                      </a:endParaRPr>
                    </a:p>
                    <a:p>
                      <a:pPr marL="342900" lvl="0" indent="-342900">
                        <a:lnSpc>
                          <a:spcPct val="100000"/>
                        </a:lnSpc>
                        <a:buFont typeface="Symbol" panose="05050102010706020507" pitchFamily="18" charset="2"/>
                        <a:buChar char=""/>
                      </a:pPr>
                      <a:r>
                        <a:rPr lang="es-ES" sz="1600" dirty="0" err="1">
                          <a:effectLst/>
                          <a:highlight>
                            <a:srgbClr val="FFFF00"/>
                          </a:highlight>
                          <a:latin typeface="+mj-lt"/>
                          <a:ea typeface="Calibri" panose="020F0502020204030204" pitchFamily="34" charset="0"/>
                          <a:cs typeface="Arial" panose="020B0604020202020204" pitchFamily="34" charset="0"/>
                        </a:rPr>
                        <a:t>Group</a:t>
                      </a:r>
                      <a:r>
                        <a:rPr lang="es-ES" sz="1600" dirty="0">
                          <a:effectLst/>
                          <a:highlight>
                            <a:srgbClr val="FFFF00"/>
                          </a:highlight>
                          <a:latin typeface="+mj-lt"/>
                          <a:ea typeface="Calibri" panose="020F0502020204030204" pitchFamily="34" charset="0"/>
                          <a:cs typeface="Arial" panose="020B0604020202020204" pitchFamily="34" charset="0"/>
                        </a:rPr>
                        <a:t> interviews</a:t>
                      </a:r>
                    </a:p>
                    <a:p>
                      <a:pPr marL="342900" lvl="0" indent="-342900">
                        <a:lnSpc>
                          <a:spcPct val="100000"/>
                        </a:lnSpc>
                        <a:buFont typeface="Symbol" panose="05050102010706020507" pitchFamily="18" charset="2"/>
                        <a:buChar char=""/>
                      </a:pPr>
                      <a:r>
                        <a:rPr lang="es-ES" sz="1600" dirty="0" err="1">
                          <a:effectLst/>
                          <a:highlight>
                            <a:srgbClr val="FFFF00"/>
                          </a:highlight>
                          <a:latin typeface="+mj-lt"/>
                          <a:ea typeface="Calibri" panose="020F0502020204030204" pitchFamily="34" charset="0"/>
                          <a:cs typeface="Arial" panose="020B0604020202020204" pitchFamily="34" charset="0"/>
                        </a:rPr>
                        <a:t>Focus</a:t>
                      </a:r>
                      <a:r>
                        <a:rPr lang="es-ES" sz="1600" dirty="0">
                          <a:effectLst/>
                          <a:highlight>
                            <a:srgbClr val="FFFF00"/>
                          </a:highlight>
                          <a:latin typeface="+mj-lt"/>
                          <a:ea typeface="Calibri" panose="020F0502020204030204" pitchFamily="34" charset="0"/>
                          <a:cs typeface="Arial" panose="020B0604020202020204" pitchFamily="34" charset="0"/>
                        </a:rPr>
                        <a:t> </a:t>
                      </a:r>
                      <a:r>
                        <a:rPr lang="es-ES" sz="1600" dirty="0" err="1">
                          <a:effectLst/>
                          <a:highlight>
                            <a:srgbClr val="FFFF00"/>
                          </a:highlight>
                          <a:latin typeface="+mj-lt"/>
                          <a:ea typeface="Calibri" panose="020F0502020204030204" pitchFamily="34" charset="0"/>
                          <a:cs typeface="Arial" panose="020B0604020202020204" pitchFamily="34" charset="0"/>
                        </a:rPr>
                        <a:t>group</a:t>
                      </a:r>
                      <a:r>
                        <a:rPr lang="es-ES" sz="1600" dirty="0">
                          <a:effectLst/>
                          <a:highlight>
                            <a:srgbClr val="FFFF00"/>
                          </a:highlight>
                          <a:latin typeface="+mj-lt"/>
                          <a:ea typeface="Calibri" panose="020F0502020204030204" pitchFamily="34" charset="0"/>
                          <a:cs typeface="Arial" panose="020B0604020202020204" pitchFamily="34" charset="0"/>
                        </a:rPr>
                        <a:t> </a:t>
                      </a:r>
                      <a:r>
                        <a:rPr lang="es-ES" sz="1600" dirty="0" err="1">
                          <a:effectLst/>
                          <a:highlight>
                            <a:srgbClr val="FFFF00"/>
                          </a:highlight>
                          <a:latin typeface="+mj-lt"/>
                          <a:ea typeface="Calibri" panose="020F0502020204030204" pitchFamily="34" charset="0"/>
                          <a:cs typeface="Arial" panose="020B0604020202020204" pitchFamily="34" charset="0"/>
                        </a:rPr>
                        <a:t>discussions</a:t>
                      </a:r>
                      <a:endParaRPr lang="es-ES" sz="1600" dirty="0">
                        <a:effectLst/>
                        <a:highlight>
                          <a:srgbClr val="FFFF00"/>
                        </a:highlight>
                        <a:latin typeface="+mj-lt"/>
                        <a:ea typeface="Calibri" panose="020F0502020204030204" pitchFamily="34" charset="0"/>
                        <a:cs typeface="Arial" panose="020B0604020202020204" pitchFamily="34" charset="0"/>
                      </a:endParaRPr>
                    </a:p>
                  </a:txBody>
                  <a:tcPr marL="72000" marR="72000" marT="72000" marB="72000">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solidFill>
                      <a:schemeClr val="bg1"/>
                    </a:solidFill>
                  </a:tcPr>
                </a:tc>
                <a:tc>
                  <a:txBody>
                    <a:bodyPr/>
                    <a:lstStyle/>
                    <a:p>
                      <a:pPr marL="342900" lvl="0" indent="-342900">
                        <a:lnSpc>
                          <a:spcPct val="100000"/>
                        </a:lnSpc>
                        <a:buFont typeface="Symbol" panose="05050102010706020507" pitchFamily="18" charset="2"/>
                        <a:buChar char=""/>
                      </a:pPr>
                      <a:r>
                        <a:rPr lang="es-ES" sz="1600" dirty="0" err="1">
                          <a:effectLst/>
                          <a:highlight>
                            <a:srgbClr val="FFFF00"/>
                          </a:highlight>
                          <a:latin typeface="+mj-lt"/>
                          <a:ea typeface="Calibri" panose="020F0502020204030204" pitchFamily="34" charset="0"/>
                          <a:cs typeface="Arial" panose="020B0604020202020204" pitchFamily="34" charset="0"/>
                        </a:rPr>
                        <a:t>Observation</a:t>
                      </a:r>
                      <a:endParaRPr lang="es-ES" sz="1600" dirty="0">
                        <a:effectLst/>
                        <a:highlight>
                          <a:srgbClr val="FFFF00"/>
                        </a:highlight>
                        <a:latin typeface="+mj-lt"/>
                        <a:ea typeface="Calibri" panose="020F0502020204030204" pitchFamily="34" charset="0"/>
                        <a:cs typeface="Arial" panose="020B0604020202020204" pitchFamily="34" charset="0"/>
                      </a:endParaRPr>
                    </a:p>
                    <a:p>
                      <a:pPr marL="342900" lvl="0" indent="-342900">
                        <a:lnSpc>
                          <a:spcPct val="100000"/>
                        </a:lnSpc>
                        <a:buFont typeface="Symbol" panose="05050102010706020507" pitchFamily="18" charset="2"/>
                        <a:buChar char=""/>
                      </a:pPr>
                      <a:r>
                        <a:rPr lang="es-ES" sz="1600" dirty="0" err="1">
                          <a:effectLst/>
                          <a:latin typeface="+mj-lt"/>
                          <a:ea typeface="Calibri" panose="020F0502020204030204" pitchFamily="34" charset="0"/>
                          <a:cs typeface="Arial" panose="020B0604020202020204" pitchFamily="34" charset="0"/>
                        </a:rPr>
                        <a:t>Surveys</a:t>
                      </a:r>
                      <a:endParaRPr lang="es-ES" sz="1600" dirty="0">
                        <a:effectLst/>
                        <a:latin typeface="+mj-lt"/>
                        <a:ea typeface="Calibri" panose="020F0502020204030204" pitchFamily="34" charset="0"/>
                        <a:cs typeface="Arial" panose="020B0604020202020204" pitchFamily="34" charset="0"/>
                      </a:endParaRPr>
                    </a:p>
                    <a:p>
                      <a:pPr marL="342900" lvl="0" indent="-342900">
                        <a:lnSpc>
                          <a:spcPct val="100000"/>
                        </a:lnSpc>
                        <a:buFont typeface="Symbol" panose="05050102010706020507" pitchFamily="18" charset="2"/>
                        <a:buChar char=""/>
                      </a:pPr>
                      <a:r>
                        <a:rPr lang="es-ES" sz="1600" dirty="0" err="1">
                          <a:effectLst/>
                          <a:highlight>
                            <a:srgbClr val="FFFF00"/>
                          </a:highlight>
                          <a:latin typeface="+mj-lt"/>
                          <a:ea typeface="Calibri" panose="020F0502020204030204" pitchFamily="34" charset="0"/>
                          <a:cs typeface="Arial" panose="020B0604020202020204" pitchFamily="34" charset="0"/>
                        </a:rPr>
                        <a:t>Administered</a:t>
                      </a:r>
                      <a:r>
                        <a:rPr lang="es-ES" sz="1600" dirty="0">
                          <a:effectLst/>
                          <a:highlight>
                            <a:srgbClr val="FFFF00"/>
                          </a:highlight>
                          <a:latin typeface="+mj-lt"/>
                          <a:ea typeface="Calibri" panose="020F0502020204030204" pitchFamily="34" charset="0"/>
                          <a:cs typeface="Arial" panose="020B0604020202020204" pitchFamily="34" charset="0"/>
                        </a:rPr>
                        <a:t> </a:t>
                      </a:r>
                      <a:r>
                        <a:rPr lang="es-ES" sz="1600" dirty="0" err="1">
                          <a:effectLst/>
                          <a:highlight>
                            <a:srgbClr val="FFFF00"/>
                          </a:highlight>
                          <a:latin typeface="+mj-lt"/>
                          <a:ea typeface="Calibri" panose="020F0502020204030204" pitchFamily="34" charset="0"/>
                          <a:cs typeface="Arial" panose="020B0604020202020204" pitchFamily="34" charset="0"/>
                        </a:rPr>
                        <a:t>by</a:t>
                      </a:r>
                      <a:r>
                        <a:rPr lang="es-ES" sz="1600" dirty="0">
                          <a:effectLst/>
                          <a:highlight>
                            <a:srgbClr val="FFFF00"/>
                          </a:highlight>
                          <a:latin typeface="+mj-lt"/>
                          <a:ea typeface="Calibri" panose="020F0502020204030204" pitchFamily="34" charset="0"/>
                          <a:cs typeface="Arial" panose="020B0604020202020204" pitchFamily="34" charset="0"/>
                        </a:rPr>
                        <a:t> a </a:t>
                      </a:r>
                      <a:r>
                        <a:rPr lang="es-ES" sz="1600" dirty="0" err="1">
                          <a:effectLst/>
                          <a:highlight>
                            <a:srgbClr val="FFFF00"/>
                          </a:highlight>
                          <a:latin typeface="+mj-lt"/>
                          <a:ea typeface="Calibri" panose="020F0502020204030204" pitchFamily="34" charset="0"/>
                          <a:cs typeface="Arial" panose="020B0604020202020204" pitchFamily="34" charset="0"/>
                        </a:rPr>
                        <a:t>researcher</a:t>
                      </a:r>
                      <a:r>
                        <a:rPr lang="es-ES" sz="1600" dirty="0">
                          <a:effectLst/>
                          <a:highlight>
                            <a:srgbClr val="FFFF00"/>
                          </a:highlight>
                          <a:latin typeface="+mj-lt"/>
                          <a:ea typeface="Calibri" panose="020F0502020204030204" pitchFamily="34" charset="0"/>
                          <a:cs typeface="Arial" panose="020B0604020202020204" pitchFamily="34" charset="0"/>
                        </a:rPr>
                        <a:t>/</a:t>
                      </a:r>
                      <a:r>
                        <a:rPr lang="es-ES" sz="1600" dirty="0" err="1">
                          <a:effectLst/>
                          <a:highlight>
                            <a:srgbClr val="FFFF00"/>
                          </a:highlight>
                          <a:latin typeface="+mj-lt"/>
                          <a:ea typeface="Calibri" panose="020F0502020204030204" pitchFamily="34" charset="0"/>
                          <a:cs typeface="Arial" panose="020B0604020202020204" pitchFamily="34" charset="0"/>
                        </a:rPr>
                        <a:t>enumerator</a:t>
                      </a:r>
                      <a:endParaRPr lang="es-ES" sz="1600" dirty="0">
                        <a:effectLst/>
                        <a:highlight>
                          <a:srgbClr val="FFFF00"/>
                        </a:highlight>
                        <a:latin typeface="+mj-lt"/>
                        <a:ea typeface="Calibri" panose="020F0502020204030204" pitchFamily="34" charset="0"/>
                        <a:cs typeface="Arial" panose="020B0604020202020204" pitchFamily="34" charset="0"/>
                      </a:endParaRPr>
                    </a:p>
                    <a:p>
                      <a:pPr marL="342900" lvl="0" indent="-342900">
                        <a:lnSpc>
                          <a:spcPct val="100000"/>
                        </a:lnSpc>
                        <a:buFont typeface="Symbol" panose="05050102010706020507" pitchFamily="18" charset="2"/>
                        <a:buChar char=""/>
                      </a:pPr>
                      <a:r>
                        <a:rPr lang="es-ES" sz="1600" dirty="0" err="1">
                          <a:effectLst/>
                          <a:latin typeface="+mj-lt"/>
                          <a:ea typeface="Calibri" panose="020F0502020204030204" pitchFamily="34" charset="0"/>
                          <a:cs typeface="Arial" panose="020B0604020202020204" pitchFamily="34" charset="0"/>
                        </a:rPr>
                        <a:t>Self-administered</a:t>
                      </a:r>
                      <a:r>
                        <a:rPr lang="es-ES" sz="1600" dirty="0">
                          <a:effectLst/>
                          <a:latin typeface="+mj-lt"/>
                          <a:ea typeface="Calibri" panose="020F0502020204030204" pitchFamily="34" charset="0"/>
                          <a:cs typeface="Arial" panose="020B0604020202020204" pitchFamily="34" charset="0"/>
                        </a:rPr>
                        <a:t> </a:t>
                      </a:r>
                    </a:p>
                    <a:p>
                      <a:pPr marL="342900" lvl="0" indent="-342900">
                        <a:lnSpc>
                          <a:spcPct val="100000"/>
                        </a:lnSpc>
                        <a:buFont typeface="Symbol" panose="05050102010706020507" pitchFamily="18" charset="2"/>
                        <a:buChar char=""/>
                      </a:pPr>
                      <a:r>
                        <a:rPr lang="es-ES" sz="1600" dirty="0">
                          <a:effectLst/>
                          <a:latin typeface="+mj-lt"/>
                          <a:ea typeface="Calibri" panose="020F0502020204030204" pitchFamily="34" charset="0"/>
                          <a:cs typeface="Arial" panose="020B0604020202020204" pitchFamily="34" charset="0"/>
                        </a:rPr>
                        <a:t>Online</a:t>
                      </a:r>
                    </a:p>
                    <a:p>
                      <a:pPr marL="342900" lvl="0" indent="-342900">
                        <a:lnSpc>
                          <a:spcPct val="100000"/>
                        </a:lnSpc>
                        <a:buFont typeface="Symbol" panose="05050102010706020507" pitchFamily="18" charset="2"/>
                        <a:buChar char=""/>
                      </a:pPr>
                      <a:r>
                        <a:rPr lang="es-ES" sz="1600" dirty="0">
                          <a:effectLst/>
                          <a:latin typeface="+mj-lt"/>
                          <a:ea typeface="Calibri" panose="020F0502020204030204" pitchFamily="34" charset="0"/>
                          <a:cs typeface="Arial" panose="020B0604020202020204" pitchFamily="34" charset="0"/>
                        </a:rPr>
                        <a:t>In </a:t>
                      </a:r>
                      <a:r>
                        <a:rPr lang="es-ES" sz="1600" dirty="0" err="1">
                          <a:effectLst/>
                          <a:latin typeface="+mj-lt"/>
                          <a:ea typeface="Calibri" panose="020F0502020204030204" pitchFamily="34" charset="0"/>
                          <a:cs typeface="Arial" panose="020B0604020202020204" pitchFamily="34" charset="0"/>
                        </a:rPr>
                        <a:t>person</a:t>
                      </a:r>
                      <a:endParaRPr lang="es-ES" sz="1600" dirty="0">
                        <a:effectLst/>
                        <a:latin typeface="+mj-lt"/>
                        <a:ea typeface="Calibri" panose="020F0502020204030204" pitchFamily="34" charset="0"/>
                        <a:cs typeface="Arial" panose="020B0604020202020204" pitchFamily="34" charset="0"/>
                      </a:endParaRPr>
                    </a:p>
                  </a:txBody>
                  <a:tcPr marL="72000" marR="72000" marT="72000" marB="72000">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327664528"/>
                  </a:ext>
                </a:extLst>
              </a:tr>
            </a:tbl>
          </a:graphicData>
        </a:graphic>
      </p:graphicFrame>
    </p:spTree>
    <p:extLst>
      <p:ext uri="{BB962C8B-B14F-4D97-AF65-F5344CB8AC3E}">
        <p14:creationId xmlns:p14="http://schemas.microsoft.com/office/powerpoint/2010/main" val="1073735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B550EF-6F87-8E4A-98B7-CF5F92A8CF31}"/>
              </a:ext>
            </a:extLst>
          </p:cNvPr>
          <p:cNvSpPr>
            <a:spLocks noGrp="1"/>
          </p:cNvSpPr>
          <p:nvPr>
            <p:ph idx="1"/>
          </p:nvPr>
        </p:nvSpPr>
        <p:spPr>
          <a:xfrm>
            <a:off x="2658359" y="1516669"/>
            <a:ext cx="9146253" cy="4866748"/>
          </a:xfrm>
        </p:spPr>
        <p:txBody>
          <a:bodyPr>
            <a:normAutofit/>
          </a:bodyPr>
          <a:lstStyle/>
          <a:p>
            <a:pPr marL="0" indent="0">
              <a:buNone/>
            </a:pPr>
            <a:r>
              <a:rPr lang="fr-FR" sz="3200" b="1" dirty="0"/>
              <a:t>Benedetta Cordaro</a:t>
            </a:r>
          </a:p>
          <a:p>
            <a:pPr marL="0" indent="0">
              <a:buNone/>
            </a:pPr>
            <a:endParaRPr lang="fr-FR" sz="3200" dirty="0">
              <a:cs typeface="Calibri" panose="020F0502020204030204"/>
            </a:endParaRPr>
          </a:p>
          <a:p>
            <a:pPr marL="0" indent="0">
              <a:buNone/>
            </a:pPr>
            <a:r>
              <a:rPr lang="fr-FR" sz="3200" i="1" dirty="0" err="1"/>
              <a:t>Counter-Trafficking</a:t>
            </a:r>
            <a:r>
              <a:rPr lang="fr-FR" sz="3200" i="1" dirty="0"/>
              <a:t> in Emergencies  </a:t>
            </a:r>
          </a:p>
          <a:p>
            <a:pPr marL="0" indent="0">
              <a:buNone/>
            </a:pPr>
            <a:r>
              <a:rPr lang="fr-FR" sz="3200" b="1" dirty="0">
                <a:cs typeface="Calibri"/>
              </a:rPr>
              <a:t>Migrant Protection and Assistance (MPA)</a:t>
            </a:r>
          </a:p>
          <a:p>
            <a:pPr marL="0" indent="0">
              <a:buNone/>
            </a:pPr>
            <a:endParaRPr lang="fr-FR" sz="3200" dirty="0">
              <a:cs typeface="Calibri"/>
            </a:endParaRPr>
          </a:p>
        </p:txBody>
      </p:sp>
      <p:sp>
        <p:nvSpPr>
          <p:cNvPr id="4" name="Title 3">
            <a:extLst>
              <a:ext uri="{FF2B5EF4-FFF2-40B4-BE49-F238E27FC236}">
                <a16:creationId xmlns:a16="http://schemas.microsoft.com/office/drawing/2014/main" id="{BCAF2816-4D5E-FC42-A0A6-675D4342D1F3}"/>
              </a:ext>
            </a:extLst>
          </p:cNvPr>
          <p:cNvSpPr>
            <a:spLocks noGrp="1"/>
          </p:cNvSpPr>
          <p:nvPr>
            <p:ph type="title"/>
          </p:nvPr>
        </p:nvSpPr>
        <p:spPr/>
        <p:txBody>
          <a:bodyPr>
            <a:normAutofit/>
          </a:bodyPr>
          <a:lstStyle/>
          <a:p>
            <a:r>
              <a:rPr lang="es-ES_tradnl" dirty="0" err="1"/>
              <a:t>Author</a:t>
            </a:r>
            <a:endParaRPr lang="es-ES_tradnl" dirty="0"/>
          </a:p>
        </p:txBody>
      </p:sp>
      <p:pic>
        <p:nvPicPr>
          <p:cNvPr id="5" name="Picture 4" descr="A person smiling for the camera&#10;&#10;Description automatically generated with low confidence">
            <a:extLst>
              <a:ext uri="{FF2B5EF4-FFF2-40B4-BE49-F238E27FC236}">
                <a16:creationId xmlns:a16="http://schemas.microsoft.com/office/drawing/2014/main" id="{5570A9E1-D685-1744-8701-1A5E74C340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6569" y="1516668"/>
            <a:ext cx="1638300" cy="2184400"/>
          </a:xfrm>
          <a:prstGeom prst="rect">
            <a:avLst/>
          </a:prstGeom>
        </p:spPr>
      </p:pic>
    </p:spTree>
    <p:extLst>
      <p:ext uri="{BB962C8B-B14F-4D97-AF65-F5344CB8AC3E}">
        <p14:creationId xmlns:p14="http://schemas.microsoft.com/office/powerpoint/2010/main" val="27415071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9261FCAA-8A52-B144-A4C6-0D99090FFDF4}"/>
              </a:ext>
            </a:extLst>
          </p:cNvPr>
          <p:cNvSpPr>
            <a:spLocks noGrp="1"/>
          </p:cNvSpPr>
          <p:nvPr>
            <p:ph type="title"/>
          </p:nvPr>
        </p:nvSpPr>
        <p:spPr>
          <a:xfrm>
            <a:off x="586410" y="117072"/>
            <a:ext cx="9823682" cy="748245"/>
          </a:xfrm>
        </p:spPr>
        <p:txBody>
          <a:bodyPr>
            <a:noAutofit/>
          </a:bodyPr>
          <a:lstStyle/>
          <a:p>
            <a:r>
              <a:rPr lang="es-ES_tradnl" sz="3600" dirty="0"/>
              <a:t>3. </a:t>
            </a:r>
            <a:r>
              <a:rPr lang="es-ES_tradnl" sz="3600" dirty="0" err="1"/>
              <a:t>Research</a:t>
            </a:r>
            <a:r>
              <a:rPr lang="es-ES_tradnl" sz="3600" dirty="0"/>
              <a:t> </a:t>
            </a:r>
            <a:r>
              <a:rPr lang="es-ES_tradnl" sz="3600" dirty="0" err="1"/>
              <a:t>methods</a:t>
            </a:r>
            <a:endParaRPr lang="fr-FR" sz="3600" dirty="0"/>
          </a:p>
        </p:txBody>
      </p:sp>
      <p:graphicFrame>
        <p:nvGraphicFramePr>
          <p:cNvPr id="11" name="Table 10">
            <a:extLst>
              <a:ext uri="{FF2B5EF4-FFF2-40B4-BE49-F238E27FC236}">
                <a16:creationId xmlns:a16="http://schemas.microsoft.com/office/drawing/2014/main" id="{7D323148-F254-AC40-8FF2-1D788E2F867E}"/>
              </a:ext>
            </a:extLst>
          </p:cNvPr>
          <p:cNvGraphicFramePr>
            <a:graphicFrameLocks noGrp="1"/>
          </p:cNvGraphicFramePr>
          <p:nvPr>
            <p:extLst>
              <p:ext uri="{D42A27DB-BD31-4B8C-83A1-F6EECF244321}">
                <p14:modId xmlns:p14="http://schemas.microsoft.com/office/powerpoint/2010/main" val="168705460"/>
              </p:ext>
            </p:extLst>
          </p:nvPr>
        </p:nvGraphicFramePr>
        <p:xfrm>
          <a:off x="586410" y="1102130"/>
          <a:ext cx="11138744" cy="5195135"/>
        </p:xfrm>
        <a:graphic>
          <a:graphicData uri="http://schemas.openxmlformats.org/drawingml/2006/table">
            <a:tbl>
              <a:tblPr firstRow="1" firstCol="1" bandRow="1">
                <a:tableStyleId>{5C22544A-7EE6-4342-B048-85BDC9FD1C3A}</a:tableStyleId>
              </a:tblPr>
              <a:tblGrid>
                <a:gridCol w="1601205">
                  <a:extLst>
                    <a:ext uri="{9D8B030D-6E8A-4147-A177-3AD203B41FA5}">
                      <a16:colId xmlns:a16="http://schemas.microsoft.com/office/drawing/2014/main" val="3391629722"/>
                    </a:ext>
                  </a:extLst>
                </a:gridCol>
                <a:gridCol w="4442453">
                  <a:extLst>
                    <a:ext uri="{9D8B030D-6E8A-4147-A177-3AD203B41FA5}">
                      <a16:colId xmlns:a16="http://schemas.microsoft.com/office/drawing/2014/main" val="607520230"/>
                    </a:ext>
                  </a:extLst>
                </a:gridCol>
                <a:gridCol w="5095086">
                  <a:extLst>
                    <a:ext uri="{9D8B030D-6E8A-4147-A177-3AD203B41FA5}">
                      <a16:colId xmlns:a16="http://schemas.microsoft.com/office/drawing/2014/main" val="3810135222"/>
                    </a:ext>
                  </a:extLst>
                </a:gridCol>
              </a:tblGrid>
              <a:tr h="284591">
                <a:tc>
                  <a:txBody>
                    <a:bodyPr/>
                    <a:lstStyle/>
                    <a:p>
                      <a:pPr>
                        <a:lnSpc>
                          <a:spcPct val="107000"/>
                        </a:lnSpc>
                        <a:spcAft>
                          <a:spcPts val="800"/>
                        </a:spcAft>
                      </a:pPr>
                      <a:r>
                        <a:rPr lang="fr-FR" sz="1600" dirty="0">
                          <a:effectLst/>
                          <a:latin typeface="+mj-lt"/>
                        </a:rPr>
                        <a:t> </a:t>
                      </a:r>
                      <a:endParaRPr lang="es-ES" sz="1600" dirty="0">
                        <a:effectLst/>
                        <a:latin typeface="+mj-lt"/>
                        <a:ea typeface="Calibri" panose="020F0502020204030204" pitchFamily="34" charset="0"/>
                        <a:cs typeface="Arial" panose="020B0604020202020204" pitchFamily="34" charset="0"/>
                      </a:endParaRPr>
                    </a:p>
                  </a:txBody>
                  <a:tcPr marL="44450" marR="44450" marT="0" marB="0" anchor="b">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solidFill>
                      <a:schemeClr val="bg2"/>
                    </a:solidFill>
                  </a:tcPr>
                </a:tc>
                <a:tc>
                  <a:txBody>
                    <a:bodyPr/>
                    <a:lstStyle/>
                    <a:p>
                      <a:pPr algn="ctr">
                        <a:lnSpc>
                          <a:spcPct val="107000"/>
                        </a:lnSpc>
                        <a:spcAft>
                          <a:spcPts val="800"/>
                        </a:spcAft>
                      </a:pPr>
                      <a:r>
                        <a:rPr lang="fr-FR" sz="2400" dirty="0">
                          <a:solidFill>
                            <a:schemeClr val="bg1"/>
                          </a:solidFill>
                          <a:effectLst/>
                          <a:latin typeface="+mj-lt"/>
                        </a:rPr>
                        <a:t>Qualitative</a:t>
                      </a:r>
                      <a:endParaRPr lang="es-ES" sz="2400" dirty="0">
                        <a:solidFill>
                          <a:schemeClr val="bg1"/>
                        </a:solidFill>
                        <a:effectLst/>
                        <a:latin typeface="+mj-lt"/>
                        <a:ea typeface="Calibri" panose="020F0502020204030204" pitchFamily="34" charset="0"/>
                        <a:cs typeface="Arial" panose="020B0604020202020204" pitchFamily="34" charset="0"/>
                      </a:endParaRPr>
                    </a:p>
                  </a:txBody>
                  <a:tcPr marL="44450" marR="44450" marT="0" marB="0" anchor="b">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fr-FR" sz="2400" dirty="0">
                          <a:solidFill>
                            <a:schemeClr val="bg1"/>
                          </a:solidFill>
                          <a:effectLst/>
                          <a:latin typeface="+mj-lt"/>
                        </a:rPr>
                        <a:t>Quantitative</a:t>
                      </a:r>
                    </a:p>
                  </a:txBody>
                  <a:tcPr marL="44450" marR="44450" marT="0" marB="0" anchor="b">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2762700768"/>
                  </a:ext>
                </a:extLst>
              </a:tr>
              <a:tr h="1387603">
                <a:tc>
                  <a:txBody>
                    <a:bodyPr/>
                    <a:lstStyle/>
                    <a:p>
                      <a:pPr algn="ctr">
                        <a:lnSpc>
                          <a:spcPct val="107000"/>
                        </a:lnSpc>
                        <a:spcAft>
                          <a:spcPts val="800"/>
                        </a:spcAft>
                      </a:pPr>
                      <a:r>
                        <a:rPr lang="fr-FR" sz="1800" dirty="0">
                          <a:solidFill>
                            <a:schemeClr val="bg1"/>
                          </a:solidFill>
                          <a:effectLst/>
                          <a:latin typeface="+mj-lt"/>
                        </a:rPr>
                        <a:t>PROS</a:t>
                      </a:r>
                      <a:endParaRPr lang="es-ES" sz="1800" dirty="0">
                        <a:solidFill>
                          <a:schemeClr val="bg1"/>
                        </a:solidFill>
                        <a:effectLst/>
                        <a:latin typeface="+mj-lt"/>
                        <a:ea typeface="Calibri" panose="020F0502020204030204" pitchFamily="34" charset="0"/>
                        <a:cs typeface="Arial" panose="020B0604020202020204" pitchFamily="34" charset="0"/>
                      </a:endParaRPr>
                    </a:p>
                  </a:txBody>
                  <a:tcPr marL="44450" marR="44450" marT="0" marB="0" anchor="ctr">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solidFill>
                      <a:schemeClr val="accent1"/>
                    </a:solidFill>
                  </a:tcPr>
                </a:tc>
                <a:tc>
                  <a:txBody>
                    <a:bodyPr/>
                    <a:lstStyle/>
                    <a:p>
                      <a:pPr marL="342900" lvl="0" indent="-342900">
                        <a:lnSpc>
                          <a:spcPct val="100000"/>
                        </a:lnSpc>
                        <a:buFont typeface="Symbol" panose="05050102010706020507" pitchFamily="18" charset="2"/>
                        <a:buChar char=""/>
                      </a:pPr>
                      <a:r>
                        <a:rPr lang="es-ES" sz="1600" dirty="0" err="1">
                          <a:effectLst/>
                          <a:latin typeface="+mj-lt"/>
                          <a:ea typeface="Calibri" panose="020F0502020204030204" pitchFamily="34" charset="0"/>
                          <a:cs typeface="Arial" panose="020B0604020202020204" pitchFamily="34" charset="0"/>
                        </a:rPr>
                        <a:t>Allow</a:t>
                      </a:r>
                      <a:r>
                        <a:rPr lang="es-ES" sz="1600" dirty="0">
                          <a:effectLst/>
                          <a:latin typeface="+mj-lt"/>
                          <a:ea typeface="Calibri" panose="020F0502020204030204" pitchFamily="34" charset="0"/>
                          <a:cs typeface="Arial" panose="020B0604020202020204" pitchFamily="34" charset="0"/>
                        </a:rPr>
                        <a:t> to </a:t>
                      </a:r>
                      <a:r>
                        <a:rPr lang="es-ES" sz="1600" dirty="0" err="1">
                          <a:effectLst/>
                          <a:latin typeface="+mj-lt"/>
                          <a:ea typeface="Calibri" panose="020F0502020204030204" pitchFamily="34" charset="0"/>
                          <a:cs typeface="Arial" panose="020B0604020202020204" pitchFamily="34" charset="0"/>
                        </a:rPr>
                        <a:t>go</a:t>
                      </a:r>
                      <a:r>
                        <a:rPr lang="es-ES" sz="1600" dirty="0">
                          <a:effectLst/>
                          <a:latin typeface="+mj-lt"/>
                          <a:ea typeface="Calibri" panose="020F0502020204030204" pitchFamily="34" charset="0"/>
                          <a:cs typeface="Arial" panose="020B0604020202020204" pitchFamily="34" charset="0"/>
                        </a:rPr>
                        <a:t> in </a:t>
                      </a:r>
                      <a:r>
                        <a:rPr lang="es-ES" sz="1600" dirty="0" err="1">
                          <a:effectLst/>
                          <a:latin typeface="+mj-lt"/>
                          <a:ea typeface="Calibri" panose="020F0502020204030204" pitchFamily="34" charset="0"/>
                          <a:cs typeface="Arial" panose="020B0604020202020204" pitchFamily="34" charset="0"/>
                        </a:rPr>
                        <a:t>depth</a:t>
                      </a:r>
                      <a:r>
                        <a:rPr lang="es-ES" sz="1600" dirty="0">
                          <a:effectLst/>
                          <a:latin typeface="+mj-lt"/>
                          <a:ea typeface="Calibri" panose="020F0502020204030204" pitchFamily="34" charset="0"/>
                          <a:cs typeface="Arial" panose="020B0604020202020204" pitchFamily="34" charset="0"/>
                        </a:rPr>
                        <a:t> and capture </a:t>
                      </a:r>
                      <a:r>
                        <a:rPr lang="es-ES" sz="1600" dirty="0" err="1">
                          <a:effectLst/>
                          <a:latin typeface="+mj-lt"/>
                          <a:ea typeface="Calibri" panose="020F0502020204030204" pitchFamily="34" charset="0"/>
                          <a:cs typeface="Arial" panose="020B0604020202020204" pitchFamily="34" charset="0"/>
                        </a:rPr>
                        <a:t>nuances</a:t>
                      </a:r>
                      <a:r>
                        <a:rPr lang="es-ES" sz="1600" dirty="0">
                          <a:effectLst/>
                          <a:latin typeface="+mj-lt"/>
                          <a:ea typeface="Calibri" panose="020F0502020204030204" pitchFamily="34" charset="0"/>
                          <a:cs typeface="Arial" panose="020B0604020202020204" pitchFamily="34" charset="0"/>
                        </a:rPr>
                        <a:t> and </a:t>
                      </a:r>
                      <a:r>
                        <a:rPr lang="es-ES" sz="1600" dirty="0" err="1">
                          <a:effectLst/>
                          <a:latin typeface="+mj-lt"/>
                          <a:ea typeface="Calibri" panose="020F0502020204030204" pitchFamily="34" charset="0"/>
                          <a:cs typeface="Arial" panose="020B0604020202020204" pitchFamily="34" charset="0"/>
                        </a:rPr>
                        <a:t>meanings</a:t>
                      </a:r>
                      <a:endParaRPr lang="es-ES" sz="1600" dirty="0">
                        <a:effectLst/>
                        <a:latin typeface="+mj-lt"/>
                        <a:ea typeface="Calibri" panose="020F0502020204030204" pitchFamily="34" charset="0"/>
                        <a:cs typeface="Arial" panose="020B0604020202020204" pitchFamily="34" charset="0"/>
                      </a:endParaRPr>
                    </a:p>
                    <a:p>
                      <a:pPr marL="342900" lvl="0" indent="-342900">
                        <a:lnSpc>
                          <a:spcPct val="100000"/>
                        </a:lnSpc>
                        <a:buFont typeface="Symbol" panose="05050102010706020507" pitchFamily="18" charset="2"/>
                        <a:buChar char=""/>
                      </a:pPr>
                      <a:r>
                        <a:rPr lang="es-ES" sz="1600" dirty="0" err="1">
                          <a:effectLst/>
                          <a:latin typeface="+mj-lt"/>
                          <a:ea typeface="Calibri" panose="020F0502020204030204" pitchFamily="34" charset="0"/>
                          <a:cs typeface="Arial" panose="020B0604020202020204" pitchFamily="34" charset="0"/>
                        </a:rPr>
                        <a:t>Allow</a:t>
                      </a:r>
                      <a:r>
                        <a:rPr lang="es-ES" sz="1600" dirty="0">
                          <a:effectLst/>
                          <a:latin typeface="+mj-lt"/>
                          <a:ea typeface="Calibri" panose="020F0502020204030204" pitchFamily="34" charset="0"/>
                          <a:cs typeface="Arial" panose="020B0604020202020204" pitchFamily="34" charset="0"/>
                        </a:rPr>
                        <a:t> to </a:t>
                      </a:r>
                      <a:r>
                        <a:rPr lang="es-ES" sz="1600" dirty="0" err="1">
                          <a:effectLst/>
                          <a:latin typeface="+mj-lt"/>
                          <a:ea typeface="Calibri" panose="020F0502020204030204" pitchFamily="34" charset="0"/>
                          <a:cs typeface="Arial" panose="020B0604020202020204" pitchFamily="34" charset="0"/>
                        </a:rPr>
                        <a:t>follow</a:t>
                      </a:r>
                      <a:r>
                        <a:rPr lang="es-ES" sz="1600" dirty="0">
                          <a:effectLst/>
                          <a:latin typeface="+mj-lt"/>
                          <a:ea typeface="Calibri" panose="020F0502020204030204" pitchFamily="34" charset="0"/>
                          <a:cs typeface="Arial" panose="020B0604020202020204" pitchFamily="34" charset="0"/>
                        </a:rPr>
                        <a:t> up </a:t>
                      </a:r>
                      <a:r>
                        <a:rPr lang="es-ES" sz="1600" dirty="0" err="1">
                          <a:effectLst/>
                          <a:latin typeface="+mj-lt"/>
                          <a:ea typeface="Calibri" panose="020F0502020204030204" pitchFamily="34" charset="0"/>
                          <a:cs typeface="Arial" panose="020B0604020202020204" pitchFamily="34" charset="0"/>
                        </a:rPr>
                        <a:t>immediately</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during</a:t>
                      </a:r>
                      <a:r>
                        <a:rPr lang="es-ES" sz="1600" dirty="0">
                          <a:effectLst/>
                          <a:latin typeface="+mj-lt"/>
                          <a:ea typeface="Calibri" panose="020F0502020204030204" pitchFamily="34" charset="0"/>
                          <a:cs typeface="Arial" panose="020B0604020202020204" pitchFamily="34" charset="0"/>
                        </a:rPr>
                        <a:t> data </a:t>
                      </a:r>
                      <a:r>
                        <a:rPr lang="es-ES" sz="1600" dirty="0" err="1">
                          <a:effectLst/>
                          <a:latin typeface="+mj-lt"/>
                          <a:ea typeface="Calibri" panose="020F0502020204030204" pitchFamily="34" charset="0"/>
                          <a:cs typeface="Arial" panose="020B0604020202020204" pitchFamily="34" charset="0"/>
                        </a:rPr>
                        <a:t>collection</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if</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something</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is</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unclear</a:t>
                      </a:r>
                      <a:endParaRPr lang="es-ES" sz="1600" dirty="0">
                        <a:effectLst/>
                        <a:latin typeface="+mj-lt"/>
                        <a:ea typeface="Calibri" panose="020F0502020204030204" pitchFamily="34" charset="0"/>
                        <a:cs typeface="Arial" panose="020B0604020202020204" pitchFamily="34" charset="0"/>
                      </a:endParaRPr>
                    </a:p>
                    <a:p>
                      <a:pPr marL="342900" lvl="0" indent="-342900">
                        <a:lnSpc>
                          <a:spcPct val="100000"/>
                        </a:lnSpc>
                        <a:buFont typeface="Symbol" panose="05050102010706020507" pitchFamily="18" charset="2"/>
                        <a:buChar char=""/>
                      </a:pPr>
                      <a:r>
                        <a:rPr lang="es-ES" sz="1600" dirty="0">
                          <a:effectLst/>
                          <a:latin typeface="+mj-lt"/>
                          <a:ea typeface="Calibri" panose="020F0502020204030204" pitchFamily="34" charset="0"/>
                          <a:cs typeface="Arial" panose="020B0604020202020204" pitchFamily="34" charset="0"/>
                        </a:rPr>
                        <a:t>Open-</a:t>
                      </a:r>
                      <a:r>
                        <a:rPr lang="es-ES" sz="1600" dirty="0" err="1">
                          <a:effectLst/>
                          <a:latin typeface="+mj-lt"/>
                          <a:ea typeface="Calibri" panose="020F0502020204030204" pitchFamily="34" charset="0"/>
                          <a:cs typeface="Arial" panose="020B0604020202020204" pitchFamily="34" charset="0"/>
                        </a:rPr>
                        <a:t>ended</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question</a:t>
                      </a:r>
                      <a:r>
                        <a:rPr lang="es-ES" sz="1600" dirty="0">
                          <a:effectLst/>
                          <a:latin typeface="+mj-lt"/>
                          <a:ea typeface="Calibri" panose="020F0502020204030204" pitchFamily="34" charset="0"/>
                          <a:cs typeface="Arial" panose="020B0604020202020204" pitchFamily="34" charset="0"/>
                        </a:rPr>
                        <a:t> (more </a:t>
                      </a:r>
                      <a:r>
                        <a:rPr lang="es-ES" sz="1600" dirty="0" err="1">
                          <a:effectLst/>
                          <a:latin typeface="+mj-lt"/>
                          <a:ea typeface="Calibri" panose="020F0502020204030204" pitchFamily="34" charset="0"/>
                          <a:cs typeface="Arial" panose="020B0604020202020204" pitchFamily="34" charset="0"/>
                        </a:rPr>
                        <a:t>options</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than</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anticipated</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by</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the</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researcher</a:t>
                      </a:r>
                      <a:r>
                        <a:rPr lang="es-ES" sz="1600" dirty="0">
                          <a:effectLst/>
                          <a:latin typeface="+mj-lt"/>
                          <a:ea typeface="Calibri" panose="020F0502020204030204" pitchFamily="34" charset="0"/>
                          <a:cs typeface="Arial" panose="020B0604020202020204" pitchFamily="34" charset="0"/>
                        </a:rPr>
                        <a:t>)</a:t>
                      </a:r>
                    </a:p>
                  </a:txBody>
                  <a:tcPr marL="72000" marR="72000" marT="72000" marB="72000">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solidFill>
                      <a:schemeClr val="bg1"/>
                    </a:solidFill>
                  </a:tcPr>
                </a:tc>
                <a:tc>
                  <a:txBody>
                    <a:bodyPr/>
                    <a:lstStyle/>
                    <a:p>
                      <a:pPr marL="342900" lvl="0" indent="-342900">
                        <a:lnSpc>
                          <a:spcPct val="100000"/>
                        </a:lnSpc>
                        <a:buFont typeface="Symbol" panose="05050102010706020507" pitchFamily="18" charset="2"/>
                        <a:buChar char=""/>
                      </a:pPr>
                      <a:r>
                        <a:rPr lang="es-ES" sz="1600" dirty="0" err="1">
                          <a:effectLst/>
                          <a:latin typeface="+mj-lt"/>
                          <a:ea typeface="Calibri" panose="020F0502020204030204" pitchFamily="34" charset="0"/>
                          <a:cs typeface="Arial" panose="020B0604020202020204" pitchFamily="34" charset="0"/>
                        </a:rPr>
                        <a:t>Allow</a:t>
                      </a:r>
                      <a:r>
                        <a:rPr lang="es-ES" sz="1600" dirty="0">
                          <a:effectLst/>
                          <a:latin typeface="+mj-lt"/>
                          <a:ea typeface="Calibri" panose="020F0502020204030204" pitchFamily="34" charset="0"/>
                          <a:cs typeface="Arial" panose="020B0604020202020204" pitchFamily="34" charset="0"/>
                        </a:rPr>
                        <a:t> to </a:t>
                      </a:r>
                      <a:r>
                        <a:rPr lang="es-ES" sz="1600" dirty="0" err="1">
                          <a:effectLst/>
                          <a:latin typeface="+mj-lt"/>
                          <a:ea typeface="Calibri" panose="020F0502020204030204" pitchFamily="34" charset="0"/>
                          <a:cs typeface="Arial" panose="020B0604020202020204" pitchFamily="34" charset="0"/>
                        </a:rPr>
                        <a:t>quantify</a:t>
                      </a:r>
                      <a:r>
                        <a:rPr lang="es-ES" sz="1600" dirty="0">
                          <a:effectLst/>
                          <a:latin typeface="+mj-lt"/>
                          <a:ea typeface="Calibri" panose="020F0502020204030204" pitchFamily="34" charset="0"/>
                          <a:cs typeface="Arial" panose="020B0604020202020204" pitchFamily="34" charset="0"/>
                        </a:rPr>
                        <a:t> and </a:t>
                      </a:r>
                      <a:r>
                        <a:rPr lang="es-ES" sz="1600" dirty="0" err="1">
                          <a:effectLst/>
                          <a:latin typeface="+mj-lt"/>
                          <a:ea typeface="Calibri" panose="020F0502020204030204" pitchFamily="34" charset="0"/>
                          <a:cs typeface="Arial" panose="020B0604020202020204" pitchFamily="34" charset="0"/>
                        </a:rPr>
                        <a:t>measure</a:t>
                      </a:r>
                      <a:endParaRPr lang="es-ES" sz="1600" dirty="0">
                        <a:effectLst/>
                        <a:latin typeface="+mj-lt"/>
                        <a:ea typeface="Calibri" panose="020F0502020204030204" pitchFamily="34" charset="0"/>
                        <a:cs typeface="Arial" panose="020B0604020202020204" pitchFamily="34" charset="0"/>
                      </a:endParaRPr>
                    </a:p>
                    <a:p>
                      <a:pPr marL="342900" lvl="0" indent="-342900">
                        <a:lnSpc>
                          <a:spcPct val="100000"/>
                        </a:lnSpc>
                        <a:buFont typeface="Symbol" panose="05050102010706020507" pitchFamily="18" charset="2"/>
                        <a:buChar char=""/>
                      </a:pPr>
                      <a:r>
                        <a:rPr lang="es-ES" sz="1600" dirty="0" err="1">
                          <a:effectLst/>
                          <a:latin typeface="+mj-lt"/>
                          <a:ea typeface="Calibri" panose="020F0502020204030204" pitchFamily="34" charset="0"/>
                          <a:cs typeface="Arial" panose="020B0604020202020204" pitchFamily="34" charset="0"/>
                        </a:rPr>
                        <a:t>Allow</a:t>
                      </a:r>
                      <a:r>
                        <a:rPr lang="es-ES" sz="1600" dirty="0">
                          <a:effectLst/>
                          <a:latin typeface="+mj-lt"/>
                          <a:ea typeface="Calibri" panose="020F0502020204030204" pitchFamily="34" charset="0"/>
                          <a:cs typeface="Arial" panose="020B0604020202020204" pitchFamily="34" charset="0"/>
                        </a:rPr>
                        <a:t> to </a:t>
                      </a:r>
                      <a:r>
                        <a:rPr lang="es-ES" sz="1600" dirty="0" err="1">
                          <a:effectLst/>
                          <a:latin typeface="+mj-lt"/>
                          <a:ea typeface="Calibri" panose="020F0502020204030204" pitchFamily="34" charset="0"/>
                          <a:cs typeface="Arial" panose="020B0604020202020204" pitchFamily="34" charset="0"/>
                        </a:rPr>
                        <a:t>see</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correlations</a:t>
                      </a:r>
                      <a:endParaRPr lang="es-ES" sz="1600" dirty="0">
                        <a:effectLst/>
                        <a:latin typeface="+mj-lt"/>
                        <a:ea typeface="Calibri" panose="020F0502020204030204" pitchFamily="34" charset="0"/>
                        <a:cs typeface="Arial" panose="020B0604020202020204" pitchFamily="34" charset="0"/>
                      </a:endParaRPr>
                    </a:p>
                    <a:p>
                      <a:pPr marL="342900" lvl="0" indent="-342900">
                        <a:lnSpc>
                          <a:spcPct val="100000"/>
                        </a:lnSpc>
                        <a:buFont typeface="Symbol" panose="05050102010706020507" pitchFamily="18" charset="2"/>
                        <a:buChar char=""/>
                      </a:pPr>
                      <a:r>
                        <a:rPr lang="es-ES" sz="1600" dirty="0" err="1">
                          <a:effectLst/>
                          <a:latin typeface="+mj-lt"/>
                          <a:ea typeface="Calibri" panose="020F0502020204030204" pitchFamily="34" charset="0"/>
                          <a:cs typeface="Arial" panose="020B0604020202020204" pitchFamily="34" charset="0"/>
                        </a:rPr>
                        <a:t>Allow</a:t>
                      </a:r>
                      <a:r>
                        <a:rPr lang="es-ES" sz="1600" dirty="0">
                          <a:effectLst/>
                          <a:latin typeface="+mj-lt"/>
                          <a:ea typeface="Calibri" panose="020F0502020204030204" pitchFamily="34" charset="0"/>
                          <a:cs typeface="Arial" panose="020B0604020202020204" pitchFamily="34" charset="0"/>
                        </a:rPr>
                        <a:t> to </a:t>
                      </a:r>
                      <a:r>
                        <a:rPr lang="es-ES" sz="1600" dirty="0" err="1">
                          <a:effectLst/>
                          <a:latin typeface="+mj-lt"/>
                          <a:ea typeface="Calibri" panose="020F0502020204030204" pitchFamily="34" charset="0"/>
                          <a:cs typeface="Arial" panose="020B0604020202020204" pitchFamily="34" charset="0"/>
                        </a:rPr>
                        <a:t>generalize</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depending</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on</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method</a:t>
                      </a:r>
                      <a:r>
                        <a:rPr lang="es-ES" sz="1600" dirty="0">
                          <a:effectLst/>
                          <a:latin typeface="+mj-lt"/>
                          <a:ea typeface="Calibri" panose="020F0502020204030204" pitchFamily="34" charset="0"/>
                          <a:cs typeface="Arial" panose="020B0604020202020204" pitchFamily="34" charset="0"/>
                        </a:rPr>
                        <a:t> and </a:t>
                      </a:r>
                      <a:r>
                        <a:rPr lang="es-ES" sz="1600" dirty="0" err="1">
                          <a:effectLst/>
                          <a:latin typeface="+mj-lt"/>
                          <a:ea typeface="Calibri" panose="020F0502020204030204" pitchFamily="34" charset="0"/>
                          <a:cs typeface="Arial" panose="020B0604020202020204" pitchFamily="34" charset="0"/>
                        </a:rPr>
                        <a:t>sampling</a:t>
                      </a:r>
                      <a:r>
                        <a:rPr lang="es-ES" sz="1600" dirty="0">
                          <a:effectLst/>
                          <a:latin typeface="+mj-lt"/>
                          <a:ea typeface="Calibri" panose="020F0502020204030204" pitchFamily="34" charset="0"/>
                          <a:cs typeface="Arial" panose="020B0604020202020204" pitchFamily="34" charset="0"/>
                        </a:rPr>
                        <a:t>)</a:t>
                      </a:r>
                    </a:p>
                    <a:p>
                      <a:pPr marL="342900" lvl="0" indent="-342900">
                        <a:lnSpc>
                          <a:spcPct val="100000"/>
                        </a:lnSpc>
                        <a:buFont typeface="Symbol" panose="05050102010706020507" pitchFamily="18" charset="2"/>
                        <a:buChar char=""/>
                      </a:pPr>
                      <a:r>
                        <a:rPr lang="es-ES" sz="1600" dirty="0" err="1">
                          <a:effectLst/>
                          <a:latin typeface="+mj-lt"/>
                          <a:ea typeface="Calibri" panose="020F0502020204030204" pitchFamily="34" charset="0"/>
                          <a:cs typeface="Arial" panose="020B0604020202020204" pitchFamily="34" charset="0"/>
                        </a:rPr>
                        <a:t>Larger</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geographical</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coverage</a:t>
                      </a:r>
                      <a:endParaRPr lang="es-ES" sz="1600" dirty="0">
                        <a:effectLst/>
                        <a:latin typeface="+mj-lt"/>
                        <a:ea typeface="Calibri" panose="020F0502020204030204" pitchFamily="34" charset="0"/>
                        <a:cs typeface="Arial" panose="020B0604020202020204" pitchFamily="34" charset="0"/>
                      </a:endParaRPr>
                    </a:p>
                    <a:p>
                      <a:pPr marL="342900" lvl="0" indent="-342900">
                        <a:lnSpc>
                          <a:spcPct val="100000"/>
                        </a:lnSpc>
                        <a:buFont typeface="Symbol" panose="05050102010706020507" pitchFamily="18" charset="2"/>
                        <a:buChar char=""/>
                      </a:pPr>
                      <a:r>
                        <a:rPr lang="es-ES" sz="1600" dirty="0" err="1">
                          <a:effectLst/>
                          <a:latin typeface="+mj-lt"/>
                          <a:ea typeface="Calibri" panose="020F0502020204030204" pitchFamily="34" charset="0"/>
                          <a:cs typeface="Arial" panose="020B0604020202020204" pitchFamily="34" charset="0"/>
                        </a:rPr>
                        <a:t>Larger</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sample</a:t>
                      </a:r>
                      <a:r>
                        <a:rPr lang="es-ES" sz="1600" dirty="0">
                          <a:effectLst/>
                          <a:latin typeface="+mj-lt"/>
                          <a:ea typeface="Calibri" panose="020F0502020204030204" pitchFamily="34" charset="0"/>
                          <a:cs typeface="Arial" panose="020B0604020202020204" pitchFamily="34" charset="0"/>
                        </a:rPr>
                        <a:t> </a:t>
                      </a:r>
                    </a:p>
                  </a:txBody>
                  <a:tcPr marL="72000" marR="72000" marT="72000" marB="72000">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29256110"/>
                  </a:ext>
                </a:extLst>
              </a:tr>
              <a:tr h="745865">
                <a:tc>
                  <a:txBody>
                    <a:bodyPr/>
                    <a:lstStyle/>
                    <a:p>
                      <a:pPr algn="ctr">
                        <a:lnSpc>
                          <a:spcPct val="107000"/>
                        </a:lnSpc>
                        <a:spcAft>
                          <a:spcPts val="800"/>
                        </a:spcAft>
                      </a:pPr>
                      <a:r>
                        <a:rPr lang="fr-FR" sz="1800" dirty="0">
                          <a:solidFill>
                            <a:schemeClr val="bg1"/>
                          </a:solidFill>
                          <a:effectLst/>
                          <a:latin typeface="+mj-lt"/>
                        </a:rPr>
                        <a:t>CONS</a:t>
                      </a:r>
                      <a:endParaRPr lang="es-ES" sz="1800" dirty="0">
                        <a:solidFill>
                          <a:schemeClr val="bg1"/>
                        </a:solidFill>
                        <a:effectLst/>
                        <a:latin typeface="+mj-lt"/>
                        <a:ea typeface="Calibri" panose="020F0502020204030204" pitchFamily="34" charset="0"/>
                        <a:cs typeface="Arial" panose="020B0604020202020204" pitchFamily="34" charset="0"/>
                      </a:endParaRPr>
                    </a:p>
                  </a:txBody>
                  <a:tcPr marL="44450" marR="44450" marT="0" marB="0" anchor="ctr">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solidFill>
                      <a:schemeClr val="accent1"/>
                    </a:solidFill>
                  </a:tcPr>
                </a:tc>
                <a:tc>
                  <a:txBody>
                    <a:bodyPr/>
                    <a:lstStyle/>
                    <a:p>
                      <a:pPr marL="342900" lvl="0" indent="-342900">
                        <a:lnSpc>
                          <a:spcPct val="100000"/>
                        </a:lnSpc>
                        <a:buFont typeface="Symbol" panose="05050102010706020507" pitchFamily="18" charset="2"/>
                        <a:buChar char=""/>
                      </a:pPr>
                      <a:r>
                        <a:rPr lang="es-ES" sz="1600" dirty="0">
                          <a:effectLst/>
                          <a:latin typeface="+mj-lt"/>
                          <a:ea typeface="Calibri" panose="020F0502020204030204" pitchFamily="34" charset="0"/>
                          <a:cs typeface="Arial" panose="020B0604020202020204" pitchFamily="34" charset="0"/>
                        </a:rPr>
                        <a:t>Small </a:t>
                      </a:r>
                      <a:r>
                        <a:rPr lang="es-ES" sz="1600" dirty="0" err="1">
                          <a:effectLst/>
                          <a:latin typeface="+mj-lt"/>
                          <a:ea typeface="Calibri" panose="020F0502020204030204" pitchFamily="34" charset="0"/>
                          <a:cs typeface="Arial" panose="020B0604020202020204" pitchFamily="34" charset="0"/>
                        </a:rPr>
                        <a:t>number</a:t>
                      </a:r>
                      <a:r>
                        <a:rPr lang="es-ES" sz="1600" dirty="0">
                          <a:effectLst/>
                          <a:latin typeface="+mj-lt"/>
                          <a:ea typeface="Calibri" panose="020F0502020204030204" pitchFamily="34" charset="0"/>
                          <a:cs typeface="Arial" panose="020B0604020202020204" pitchFamily="34" charset="0"/>
                        </a:rPr>
                        <a:t> of </a:t>
                      </a:r>
                      <a:r>
                        <a:rPr lang="es-ES" sz="1600" dirty="0" err="1">
                          <a:effectLst/>
                          <a:latin typeface="+mj-lt"/>
                          <a:ea typeface="Calibri" panose="020F0502020204030204" pitchFamily="34" charset="0"/>
                          <a:cs typeface="Arial" panose="020B0604020202020204" pitchFamily="34" charset="0"/>
                        </a:rPr>
                        <a:t>respondents</a:t>
                      </a:r>
                      <a:endParaRPr lang="es-ES" sz="1600" dirty="0">
                        <a:effectLst/>
                        <a:latin typeface="+mj-lt"/>
                        <a:ea typeface="Calibri" panose="020F0502020204030204" pitchFamily="34" charset="0"/>
                        <a:cs typeface="Arial" panose="020B0604020202020204" pitchFamily="34" charset="0"/>
                      </a:endParaRPr>
                    </a:p>
                    <a:p>
                      <a:pPr marL="342900" lvl="0" indent="-342900">
                        <a:lnSpc>
                          <a:spcPct val="100000"/>
                        </a:lnSpc>
                        <a:buFont typeface="Symbol" panose="05050102010706020507" pitchFamily="18" charset="2"/>
                        <a:buChar char=""/>
                      </a:pPr>
                      <a:r>
                        <a:rPr lang="es-ES" sz="1600" dirty="0">
                          <a:effectLst/>
                          <a:latin typeface="+mj-lt"/>
                          <a:ea typeface="Calibri" panose="020F0502020204030204" pitchFamily="34" charset="0"/>
                          <a:cs typeface="Arial" panose="020B0604020202020204" pitchFamily="34" charset="0"/>
                        </a:rPr>
                        <a:t>Time-</a:t>
                      </a:r>
                      <a:r>
                        <a:rPr lang="es-ES" sz="1600" dirty="0" err="1">
                          <a:effectLst/>
                          <a:latin typeface="+mj-lt"/>
                          <a:ea typeface="Calibri" panose="020F0502020204030204" pitchFamily="34" charset="0"/>
                          <a:cs typeface="Arial" panose="020B0604020202020204" pitchFamily="34" charset="0"/>
                        </a:rPr>
                        <a:t>consuming</a:t>
                      </a:r>
                      <a:endParaRPr lang="es-ES" sz="1600" dirty="0">
                        <a:effectLst/>
                        <a:latin typeface="+mj-lt"/>
                        <a:ea typeface="Calibri" panose="020F0502020204030204" pitchFamily="34" charset="0"/>
                        <a:cs typeface="Arial" panose="020B0604020202020204" pitchFamily="34" charset="0"/>
                      </a:endParaRPr>
                    </a:p>
                    <a:p>
                      <a:pPr marL="342900" lvl="0" indent="-342900">
                        <a:lnSpc>
                          <a:spcPct val="100000"/>
                        </a:lnSpc>
                        <a:buFont typeface="Symbol" panose="05050102010706020507" pitchFamily="18" charset="2"/>
                        <a:buChar char=""/>
                      </a:pPr>
                      <a:r>
                        <a:rPr lang="es-ES" sz="1600" dirty="0" err="1">
                          <a:effectLst/>
                          <a:latin typeface="+mj-lt"/>
                          <a:ea typeface="Calibri" panose="020F0502020204030204" pitchFamily="34" charset="0"/>
                          <a:cs typeface="Arial" panose="020B0604020202020204" pitchFamily="34" charset="0"/>
                        </a:rPr>
                        <a:t>Findings</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cannot</a:t>
                      </a:r>
                      <a:r>
                        <a:rPr lang="es-ES" sz="1600" dirty="0">
                          <a:effectLst/>
                          <a:latin typeface="+mj-lt"/>
                          <a:ea typeface="Calibri" panose="020F0502020204030204" pitchFamily="34" charset="0"/>
                          <a:cs typeface="Arial" panose="020B0604020202020204" pitchFamily="34" charset="0"/>
                        </a:rPr>
                        <a:t> be </a:t>
                      </a:r>
                      <a:r>
                        <a:rPr lang="es-ES" sz="1600" dirty="0" err="1">
                          <a:effectLst/>
                          <a:latin typeface="+mj-lt"/>
                          <a:ea typeface="Calibri" panose="020F0502020204030204" pitchFamily="34" charset="0"/>
                          <a:cs typeface="Arial" panose="020B0604020202020204" pitchFamily="34" charset="0"/>
                        </a:rPr>
                        <a:t>generalized</a:t>
                      </a:r>
                      <a:endParaRPr lang="es-ES" sz="1600" dirty="0">
                        <a:effectLst/>
                        <a:latin typeface="+mj-lt"/>
                        <a:ea typeface="Calibri" panose="020F0502020204030204" pitchFamily="34" charset="0"/>
                        <a:cs typeface="Arial" panose="020B0604020202020204" pitchFamily="34" charset="0"/>
                      </a:endParaRPr>
                    </a:p>
                  </a:txBody>
                  <a:tcPr marL="72000" marR="72000" marT="72000" marB="72000">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solidFill>
                      <a:schemeClr val="bg1"/>
                    </a:solidFill>
                  </a:tcPr>
                </a:tc>
                <a:tc>
                  <a:txBody>
                    <a:bodyPr/>
                    <a:lstStyle/>
                    <a:p>
                      <a:pPr marL="342900" lvl="0" indent="-342900">
                        <a:lnSpc>
                          <a:spcPct val="100000"/>
                        </a:lnSpc>
                        <a:buFont typeface="Symbol" panose="05050102010706020507" pitchFamily="18" charset="2"/>
                        <a:buChar char=""/>
                      </a:pPr>
                      <a:r>
                        <a:rPr lang="es-ES" sz="1600" dirty="0" err="1">
                          <a:effectLst/>
                          <a:latin typeface="+mj-lt"/>
                          <a:ea typeface="Calibri" panose="020F0502020204030204" pitchFamily="34" charset="0"/>
                          <a:cs typeface="Arial" panose="020B0604020202020204" pitchFamily="34" charset="0"/>
                        </a:rPr>
                        <a:t>Cannot</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follow</a:t>
                      </a:r>
                      <a:r>
                        <a:rPr lang="es-ES" sz="1600" dirty="0">
                          <a:effectLst/>
                          <a:latin typeface="+mj-lt"/>
                          <a:ea typeface="Calibri" panose="020F0502020204030204" pitchFamily="34" charset="0"/>
                          <a:cs typeface="Arial" panose="020B0604020202020204" pitchFamily="34" charset="0"/>
                        </a:rPr>
                        <a:t> up </a:t>
                      </a:r>
                      <a:r>
                        <a:rPr lang="es-ES" sz="1600" dirty="0" err="1">
                          <a:effectLst/>
                          <a:latin typeface="+mj-lt"/>
                          <a:ea typeface="Calibri" panose="020F0502020204030204" pitchFamily="34" charset="0"/>
                          <a:cs typeface="Arial" panose="020B0604020202020204" pitchFamily="34" charset="0"/>
                        </a:rPr>
                        <a:t>immediately</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during</a:t>
                      </a:r>
                      <a:r>
                        <a:rPr lang="es-ES" sz="1600" dirty="0">
                          <a:effectLst/>
                          <a:latin typeface="+mj-lt"/>
                          <a:ea typeface="Calibri" panose="020F0502020204030204" pitchFamily="34" charset="0"/>
                          <a:cs typeface="Arial" panose="020B0604020202020204" pitchFamily="34" charset="0"/>
                        </a:rPr>
                        <a:t> data </a:t>
                      </a:r>
                      <a:r>
                        <a:rPr lang="es-ES" sz="1600" dirty="0" err="1">
                          <a:effectLst/>
                          <a:latin typeface="+mj-lt"/>
                          <a:ea typeface="Calibri" panose="020F0502020204030204" pitchFamily="34" charset="0"/>
                          <a:cs typeface="Arial" panose="020B0604020202020204" pitchFamily="34" charset="0"/>
                        </a:rPr>
                        <a:t>collection</a:t>
                      </a:r>
                      <a:r>
                        <a:rPr lang="es-ES" sz="1600" dirty="0">
                          <a:effectLst/>
                          <a:latin typeface="+mj-lt"/>
                          <a:ea typeface="Calibri" panose="020F0502020204030204" pitchFamily="34" charset="0"/>
                          <a:cs typeface="Arial" panose="020B0604020202020204" pitchFamily="34" charset="0"/>
                        </a:rPr>
                        <a:t>*</a:t>
                      </a:r>
                    </a:p>
                    <a:p>
                      <a:pPr marL="342900" lvl="0" indent="-342900">
                        <a:lnSpc>
                          <a:spcPct val="100000"/>
                        </a:lnSpc>
                        <a:buFont typeface="Symbol" panose="05050102010706020507" pitchFamily="18" charset="2"/>
                        <a:buChar char=""/>
                      </a:pPr>
                      <a:r>
                        <a:rPr lang="es-ES" sz="1600" dirty="0" err="1">
                          <a:effectLst/>
                          <a:latin typeface="+mj-lt"/>
                          <a:ea typeface="Calibri" panose="020F0502020204030204" pitchFamily="34" charset="0"/>
                          <a:cs typeface="Arial" panose="020B0604020202020204" pitchFamily="34" charset="0"/>
                        </a:rPr>
                        <a:t>Number</a:t>
                      </a:r>
                      <a:r>
                        <a:rPr lang="es-ES" sz="1600" dirty="0">
                          <a:effectLst/>
                          <a:latin typeface="+mj-lt"/>
                          <a:ea typeface="Calibri" panose="020F0502020204030204" pitchFamily="34" charset="0"/>
                          <a:cs typeface="Arial" panose="020B0604020202020204" pitchFamily="34" charset="0"/>
                        </a:rPr>
                        <a:t> of </a:t>
                      </a:r>
                      <a:r>
                        <a:rPr lang="es-ES" sz="1600" dirty="0" err="1">
                          <a:effectLst/>
                          <a:latin typeface="+mj-lt"/>
                          <a:ea typeface="Calibri" panose="020F0502020204030204" pitchFamily="34" charset="0"/>
                          <a:cs typeface="Arial" panose="020B0604020202020204" pitchFamily="34" charset="0"/>
                        </a:rPr>
                        <a:t>options</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is</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usually</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limited</a:t>
                      </a:r>
                      <a:endParaRPr lang="es-ES" sz="1600" dirty="0">
                        <a:effectLst/>
                        <a:latin typeface="+mj-lt"/>
                        <a:ea typeface="Calibri" panose="020F0502020204030204" pitchFamily="34" charset="0"/>
                        <a:cs typeface="Arial" panose="020B0604020202020204" pitchFamily="34" charset="0"/>
                      </a:endParaRPr>
                    </a:p>
                  </a:txBody>
                  <a:tcPr marL="72000" marR="72000" marT="72000" marB="72000">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92254802"/>
                  </a:ext>
                </a:extLst>
              </a:tr>
              <a:tr h="1387603">
                <a:tc>
                  <a:txBody>
                    <a:bodyPr/>
                    <a:lstStyle/>
                    <a:p>
                      <a:pPr algn="ctr">
                        <a:lnSpc>
                          <a:spcPct val="107000"/>
                        </a:lnSpc>
                        <a:spcAft>
                          <a:spcPts val="800"/>
                        </a:spcAft>
                      </a:pPr>
                      <a:r>
                        <a:rPr lang="fr-FR" sz="1800" dirty="0">
                          <a:solidFill>
                            <a:schemeClr val="bg1"/>
                          </a:solidFill>
                          <a:effectLst/>
                          <a:latin typeface="+mj-lt"/>
                        </a:rPr>
                        <a:t>EXAMPLES</a:t>
                      </a:r>
                      <a:endParaRPr lang="es-ES" sz="1800" dirty="0">
                        <a:solidFill>
                          <a:schemeClr val="bg1"/>
                        </a:solidFill>
                        <a:effectLst/>
                        <a:latin typeface="+mj-lt"/>
                        <a:ea typeface="Calibri" panose="020F0502020204030204" pitchFamily="34" charset="0"/>
                        <a:cs typeface="Arial" panose="020B0604020202020204" pitchFamily="34" charset="0"/>
                      </a:endParaRPr>
                    </a:p>
                  </a:txBody>
                  <a:tcPr marL="44450" marR="44450" marT="0" marB="0" anchor="ctr">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solidFill>
                      <a:schemeClr val="accent1"/>
                    </a:solidFill>
                  </a:tcPr>
                </a:tc>
                <a:tc>
                  <a:txBody>
                    <a:bodyPr/>
                    <a:lstStyle/>
                    <a:p>
                      <a:pPr marL="342900" lvl="0" indent="-342900">
                        <a:lnSpc>
                          <a:spcPct val="100000"/>
                        </a:lnSpc>
                        <a:buFont typeface="Symbol" panose="05050102010706020507" pitchFamily="18" charset="2"/>
                        <a:buChar char=""/>
                      </a:pPr>
                      <a:r>
                        <a:rPr lang="es-ES" sz="1600" dirty="0" err="1">
                          <a:effectLst/>
                          <a:latin typeface="+mj-lt"/>
                          <a:ea typeface="Calibri" panose="020F0502020204030204" pitchFamily="34" charset="0"/>
                          <a:cs typeface="Arial" panose="020B0604020202020204" pitchFamily="34" charset="0"/>
                        </a:rPr>
                        <a:t>Observation</a:t>
                      </a:r>
                      <a:r>
                        <a:rPr lang="es-ES" sz="1600" dirty="0">
                          <a:effectLst/>
                          <a:latin typeface="+mj-lt"/>
                          <a:ea typeface="Calibri" panose="020F0502020204030204" pitchFamily="34" charset="0"/>
                          <a:cs typeface="Arial" panose="020B0604020202020204" pitchFamily="34" charset="0"/>
                        </a:rPr>
                        <a:t> </a:t>
                      </a:r>
                    </a:p>
                    <a:p>
                      <a:pPr marL="342900" lvl="0" indent="-342900">
                        <a:lnSpc>
                          <a:spcPct val="100000"/>
                        </a:lnSpc>
                        <a:buFont typeface="Symbol" panose="05050102010706020507" pitchFamily="18" charset="2"/>
                        <a:buChar char=""/>
                      </a:pPr>
                      <a:r>
                        <a:rPr lang="es-ES" sz="1600" dirty="0">
                          <a:effectLst/>
                          <a:highlight>
                            <a:srgbClr val="FFFF00"/>
                          </a:highlight>
                          <a:latin typeface="+mj-lt"/>
                          <a:ea typeface="Calibri" panose="020F0502020204030204" pitchFamily="34" charset="0"/>
                          <a:cs typeface="Arial" panose="020B0604020202020204" pitchFamily="34" charset="0"/>
                        </a:rPr>
                        <a:t>Social-media </a:t>
                      </a:r>
                      <a:r>
                        <a:rPr lang="es-ES" sz="1600" dirty="0" err="1">
                          <a:effectLst/>
                          <a:highlight>
                            <a:srgbClr val="FFFF00"/>
                          </a:highlight>
                          <a:latin typeface="+mj-lt"/>
                          <a:ea typeface="Calibri" panose="020F0502020204030204" pitchFamily="34" charset="0"/>
                          <a:cs typeface="Arial" panose="020B0604020202020204" pitchFamily="34" charset="0"/>
                        </a:rPr>
                        <a:t>monitoring</a:t>
                      </a:r>
                      <a:r>
                        <a:rPr lang="es-ES" sz="1600" dirty="0">
                          <a:effectLst/>
                          <a:highlight>
                            <a:srgbClr val="FFFF00"/>
                          </a:highlight>
                          <a:latin typeface="+mj-lt"/>
                          <a:ea typeface="Calibri" panose="020F0502020204030204" pitchFamily="34" charset="0"/>
                          <a:cs typeface="Arial" panose="020B0604020202020204" pitchFamily="34" charset="0"/>
                        </a:rPr>
                        <a:t> </a:t>
                      </a:r>
                    </a:p>
                    <a:p>
                      <a:pPr marL="342900" lvl="0" indent="-342900">
                        <a:lnSpc>
                          <a:spcPct val="100000"/>
                        </a:lnSpc>
                        <a:buFont typeface="Symbol" panose="05050102010706020507" pitchFamily="18" charset="2"/>
                        <a:buChar char=""/>
                      </a:pPr>
                      <a:r>
                        <a:rPr lang="es-ES" sz="1600" dirty="0">
                          <a:effectLst/>
                          <a:highlight>
                            <a:srgbClr val="FFFF00"/>
                          </a:highlight>
                          <a:latin typeface="+mj-lt"/>
                          <a:ea typeface="Calibri" panose="020F0502020204030204" pitchFamily="34" charset="0"/>
                          <a:cs typeface="Arial" panose="020B0604020202020204" pitchFamily="34" charset="0"/>
                        </a:rPr>
                        <a:t>Personal </a:t>
                      </a:r>
                      <a:r>
                        <a:rPr lang="es-ES" sz="1600" dirty="0" err="1">
                          <a:effectLst/>
                          <a:highlight>
                            <a:srgbClr val="FFFF00"/>
                          </a:highlight>
                          <a:latin typeface="+mj-lt"/>
                          <a:ea typeface="Calibri" panose="020F0502020204030204" pitchFamily="34" charset="0"/>
                          <a:cs typeface="Arial" panose="020B0604020202020204" pitchFamily="34" charset="0"/>
                        </a:rPr>
                        <a:t>narrative</a:t>
                      </a:r>
                      <a:endParaRPr lang="es-ES" sz="1600" dirty="0">
                        <a:effectLst/>
                        <a:highlight>
                          <a:srgbClr val="FFFF00"/>
                        </a:highlight>
                        <a:latin typeface="+mj-lt"/>
                        <a:ea typeface="Calibri" panose="020F0502020204030204" pitchFamily="34" charset="0"/>
                        <a:cs typeface="Arial" panose="020B0604020202020204" pitchFamily="34" charset="0"/>
                      </a:endParaRPr>
                    </a:p>
                    <a:p>
                      <a:pPr marL="342900" lvl="0" indent="-342900">
                        <a:lnSpc>
                          <a:spcPct val="100000"/>
                        </a:lnSpc>
                        <a:buFont typeface="Symbol" panose="05050102010706020507" pitchFamily="18" charset="2"/>
                        <a:buChar char=""/>
                      </a:pPr>
                      <a:r>
                        <a:rPr lang="es-ES" sz="1600" dirty="0">
                          <a:effectLst/>
                          <a:latin typeface="+mj-lt"/>
                          <a:ea typeface="Calibri" panose="020F0502020204030204" pitchFamily="34" charset="0"/>
                          <a:cs typeface="Arial" panose="020B0604020202020204" pitchFamily="34" charset="0"/>
                        </a:rPr>
                        <a:t>Individual interviews (</a:t>
                      </a:r>
                      <a:r>
                        <a:rPr lang="es-ES" sz="1600" dirty="0" err="1">
                          <a:effectLst/>
                          <a:latin typeface="+mj-lt"/>
                          <a:ea typeface="Calibri" panose="020F0502020204030204" pitchFamily="34" charset="0"/>
                          <a:cs typeface="Arial" panose="020B0604020202020204" pitchFamily="34" charset="0"/>
                        </a:rPr>
                        <a:t>e.g</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face</a:t>
                      </a:r>
                      <a:r>
                        <a:rPr lang="es-ES" sz="1600" dirty="0">
                          <a:effectLst/>
                          <a:latin typeface="+mj-lt"/>
                          <a:ea typeface="Calibri" panose="020F0502020204030204" pitchFamily="34" charset="0"/>
                          <a:cs typeface="Arial" panose="020B0604020202020204" pitchFamily="34" charset="0"/>
                        </a:rPr>
                        <a:t>-to-</a:t>
                      </a:r>
                      <a:r>
                        <a:rPr lang="es-ES" sz="1600" dirty="0" err="1">
                          <a:effectLst/>
                          <a:latin typeface="+mj-lt"/>
                          <a:ea typeface="Calibri" panose="020F0502020204030204" pitchFamily="34" charset="0"/>
                          <a:cs typeface="Arial" panose="020B0604020202020204" pitchFamily="34" charset="0"/>
                        </a:rPr>
                        <a:t>face</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on</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phone</a:t>
                      </a:r>
                      <a:r>
                        <a:rPr lang="es-ES" sz="1600" dirty="0">
                          <a:effectLst/>
                          <a:latin typeface="+mj-lt"/>
                          <a:ea typeface="Calibri" panose="020F0502020204030204" pitchFamily="34" charset="0"/>
                          <a:cs typeface="Arial" panose="020B0604020202020204" pitchFamily="34" charset="0"/>
                        </a:rPr>
                        <a:t>)</a:t>
                      </a:r>
                    </a:p>
                    <a:p>
                      <a:pPr marL="742950" lvl="1" indent="-285750">
                        <a:lnSpc>
                          <a:spcPct val="100000"/>
                        </a:lnSpc>
                        <a:buFont typeface="Courier New" panose="02070309020205020404" pitchFamily="49" charset="0"/>
                        <a:buChar char="o"/>
                      </a:pPr>
                      <a:r>
                        <a:rPr lang="es-ES" sz="1600" dirty="0">
                          <a:effectLst/>
                          <a:highlight>
                            <a:srgbClr val="FFFF00"/>
                          </a:highlight>
                          <a:latin typeface="+mj-lt"/>
                          <a:ea typeface="Calibri" panose="020F0502020204030204" pitchFamily="34" charset="0"/>
                          <a:cs typeface="Arial" panose="020B0604020202020204" pitchFamily="34" charset="0"/>
                        </a:rPr>
                        <a:t> In </a:t>
                      </a:r>
                      <a:r>
                        <a:rPr lang="es-ES" sz="1600" dirty="0" err="1">
                          <a:effectLst/>
                          <a:highlight>
                            <a:srgbClr val="FFFF00"/>
                          </a:highlight>
                          <a:latin typeface="+mj-lt"/>
                          <a:ea typeface="Calibri" panose="020F0502020204030204" pitchFamily="34" charset="0"/>
                          <a:cs typeface="Arial" panose="020B0604020202020204" pitchFamily="34" charset="0"/>
                        </a:rPr>
                        <a:t>depth</a:t>
                      </a:r>
                      <a:endParaRPr lang="es-ES" sz="1600" dirty="0">
                        <a:effectLst/>
                        <a:highlight>
                          <a:srgbClr val="FFFF00"/>
                        </a:highlight>
                        <a:latin typeface="+mj-lt"/>
                        <a:ea typeface="Calibri" panose="020F0502020204030204" pitchFamily="34" charset="0"/>
                        <a:cs typeface="Arial" panose="020B0604020202020204" pitchFamily="34" charset="0"/>
                      </a:endParaRPr>
                    </a:p>
                    <a:p>
                      <a:pPr marL="742950" lvl="1" indent="-285750">
                        <a:lnSpc>
                          <a:spcPct val="100000"/>
                        </a:lnSpc>
                        <a:buFont typeface="Courier New" panose="02070309020205020404" pitchFamily="49" charset="0"/>
                        <a:buChar char="o"/>
                      </a:pPr>
                      <a:r>
                        <a:rPr lang="es-ES" sz="1600" dirty="0">
                          <a:effectLst/>
                          <a:highlight>
                            <a:srgbClr val="FFFF00"/>
                          </a:highlight>
                          <a:latin typeface="+mj-lt"/>
                          <a:ea typeface="Calibri" panose="020F0502020204030204" pitchFamily="34" charset="0"/>
                          <a:cs typeface="Arial" panose="020B0604020202020204" pitchFamily="34" charset="0"/>
                        </a:rPr>
                        <a:t> </a:t>
                      </a:r>
                      <a:r>
                        <a:rPr lang="es-ES" sz="1600" dirty="0" err="1">
                          <a:effectLst/>
                          <a:highlight>
                            <a:srgbClr val="FFFF00"/>
                          </a:highlight>
                          <a:latin typeface="+mj-lt"/>
                          <a:ea typeface="Calibri" panose="020F0502020204030204" pitchFamily="34" charset="0"/>
                          <a:cs typeface="Arial" panose="020B0604020202020204" pitchFamily="34" charset="0"/>
                        </a:rPr>
                        <a:t>Semi-structured</a:t>
                      </a:r>
                      <a:endParaRPr lang="es-ES" sz="1600" dirty="0">
                        <a:effectLst/>
                        <a:highlight>
                          <a:srgbClr val="FFFF00"/>
                        </a:highlight>
                        <a:latin typeface="+mj-lt"/>
                        <a:ea typeface="Calibri" panose="020F0502020204030204" pitchFamily="34" charset="0"/>
                        <a:cs typeface="Arial" panose="020B0604020202020204" pitchFamily="34" charset="0"/>
                      </a:endParaRPr>
                    </a:p>
                    <a:p>
                      <a:pPr marL="342900" lvl="0" indent="-342900">
                        <a:lnSpc>
                          <a:spcPct val="100000"/>
                        </a:lnSpc>
                        <a:buFont typeface="Symbol" panose="05050102010706020507" pitchFamily="18" charset="2"/>
                        <a:buChar char=""/>
                      </a:pPr>
                      <a:r>
                        <a:rPr lang="es-ES" sz="1600" dirty="0" err="1">
                          <a:effectLst/>
                          <a:latin typeface="+mj-lt"/>
                          <a:ea typeface="Calibri" panose="020F0502020204030204" pitchFamily="34" charset="0"/>
                          <a:cs typeface="Arial" panose="020B0604020202020204" pitchFamily="34" charset="0"/>
                        </a:rPr>
                        <a:t>Group</a:t>
                      </a:r>
                      <a:r>
                        <a:rPr lang="es-ES" sz="1600" dirty="0">
                          <a:effectLst/>
                          <a:latin typeface="+mj-lt"/>
                          <a:ea typeface="Calibri" panose="020F0502020204030204" pitchFamily="34" charset="0"/>
                          <a:cs typeface="Arial" panose="020B0604020202020204" pitchFamily="34" charset="0"/>
                        </a:rPr>
                        <a:t> interviews</a:t>
                      </a:r>
                    </a:p>
                    <a:p>
                      <a:pPr marL="342900" lvl="0" indent="-342900">
                        <a:lnSpc>
                          <a:spcPct val="100000"/>
                        </a:lnSpc>
                        <a:buFont typeface="Symbol" panose="05050102010706020507" pitchFamily="18" charset="2"/>
                        <a:buChar char=""/>
                      </a:pPr>
                      <a:r>
                        <a:rPr lang="es-ES" sz="1600" dirty="0" err="1">
                          <a:effectLst/>
                          <a:latin typeface="+mj-lt"/>
                          <a:ea typeface="Calibri" panose="020F0502020204030204" pitchFamily="34" charset="0"/>
                          <a:cs typeface="Arial" panose="020B0604020202020204" pitchFamily="34" charset="0"/>
                        </a:rPr>
                        <a:t>Focus</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group</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discussions</a:t>
                      </a:r>
                      <a:endParaRPr lang="es-ES" sz="1600" dirty="0">
                        <a:effectLst/>
                        <a:latin typeface="+mj-lt"/>
                        <a:ea typeface="Calibri" panose="020F0502020204030204" pitchFamily="34" charset="0"/>
                        <a:cs typeface="Arial" panose="020B0604020202020204" pitchFamily="34" charset="0"/>
                      </a:endParaRPr>
                    </a:p>
                  </a:txBody>
                  <a:tcPr marL="72000" marR="72000" marT="72000" marB="72000">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solidFill>
                      <a:schemeClr val="bg1"/>
                    </a:solidFill>
                  </a:tcPr>
                </a:tc>
                <a:tc>
                  <a:txBody>
                    <a:bodyPr/>
                    <a:lstStyle/>
                    <a:p>
                      <a:pPr marL="342900" lvl="0" indent="-342900">
                        <a:lnSpc>
                          <a:spcPct val="100000"/>
                        </a:lnSpc>
                        <a:buFont typeface="Symbol" panose="05050102010706020507" pitchFamily="18" charset="2"/>
                        <a:buChar char=""/>
                      </a:pPr>
                      <a:r>
                        <a:rPr lang="es-ES" sz="1600" dirty="0" err="1">
                          <a:effectLst/>
                          <a:latin typeface="+mj-lt"/>
                          <a:ea typeface="Calibri" panose="020F0502020204030204" pitchFamily="34" charset="0"/>
                          <a:cs typeface="Arial" panose="020B0604020202020204" pitchFamily="34" charset="0"/>
                        </a:rPr>
                        <a:t>Observation</a:t>
                      </a:r>
                      <a:endParaRPr lang="es-ES" sz="1600" dirty="0">
                        <a:effectLst/>
                        <a:latin typeface="+mj-lt"/>
                        <a:ea typeface="Calibri" panose="020F0502020204030204" pitchFamily="34" charset="0"/>
                        <a:cs typeface="Arial" panose="020B0604020202020204" pitchFamily="34" charset="0"/>
                      </a:endParaRPr>
                    </a:p>
                    <a:p>
                      <a:pPr marL="342900" lvl="0" indent="-342900">
                        <a:lnSpc>
                          <a:spcPct val="100000"/>
                        </a:lnSpc>
                        <a:buFont typeface="Symbol" panose="05050102010706020507" pitchFamily="18" charset="2"/>
                        <a:buChar char=""/>
                      </a:pPr>
                      <a:r>
                        <a:rPr lang="es-ES" sz="1600" dirty="0" err="1">
                          <a:effectLst/>
                          <a:latin typeface="+mj-lt"/>
                          <a:ea typeface="Calibri" panose="020F0502020204030204" pitchFamily="34" charset="0"/>
                          <a:cs typeface="Arial" panose="020B0604020202020204" pitchFamily="34" charset="0"/>
                        </a:rPr>
                        <a:t>Surveys</a:t>
                      </a:r>
                      <a:endParaRPr lang="es-ES" sz="1600" dirty="0">
                        <a:effectLst/>
                        <a:latin typeface="+mj-lt"/>
                        <a:ea typeface="Calibri" panose="020F0502020204030204" pitchFamily="34" charset="0"/>
                        <a:cs typeface="Arial" panose="020B0604020202020204" pitchFamily="34" charset="0"/>
                      </a:endParaRPr>
                    </a:p>
                    <a:p>
                      <a:pPr marL="342900" lvl="0" indent="-342900">
                        <a:lnSpc>
                          <a:spcPct val="100000"/>
                        </a:lnSpc>
                        <a:buFont typeface="Symbol" panose="05050102010706020507" pitchFamily="18" charset="2"/>
                        <a:buChar char=""/>
                      </a:pPr>
                      <a:r>
                        <a:rPr lang="es-ES" sz="1600" dirty="0" err="1">
                          <a:effectLst/>
                          <a:latin typeface="+mj-lt"/>
                          <a:ea typeface="Calibri" panose="020F0502020204030204" pitchFamily="34" charset="0"/>
                          <a:cs typeface="Arial" panose="020B0604020202020204" pitchFamily="34" charset="0"/>
                        </a:rPr>
                        <a:t>Administered</a:t>
                      </a:r>
                      <a:r>
                        <a:rPr lang="es-ES" sz="1600" dirty="0">
                          <a:effectLst/>
                          <a:latin typeface="+mj-lt"/>
                          <a:ea typeface="Calibri" panose="020F0502020204030204" pitchFamily="34" charset="0"/>
                          <a:cs typeface="Arial" panose="020B0604020202020204" pitchFamily="34" charset="0"/>
                        </a:rPr>
                        <a:t> </a:t>
                      </a:r>
                      <a:r>
                        <a:rPr lang="es-ES" sz="1600" dirty="0" err="1">
                          <a:effectLst/>
                          <a:latin typeface="+mj-lt"/>
                          <a:ea typeface="Calibri" panose="020F0502020204030204" pitchFamily="34" charset="0"/>
                          <a:cs typeface="Arial" panose="020B0604020202020204" pitchFamily="34" charset="0"/>
                        </a:rPr>
                        <a:t>by</a:t>
                      </a:r>
                      <a:r>
                        <a:rPr lang="es-ES" sz="1600" dirty="0">
                          <a:effectLst/>
                          <a:latin typeface="+mj-lt"/>
                          <a:ea typeface="Calibri" panose="020F0502020204030204" pitchFamily="34" charset="0"/>
                          <a:cs typeface="Arial" panose="020B0604020202020204" pitchFamily="34" charset="0"/>
                        </a:rPr>
                        <a:t> a </a:t>
                      </a:r>
                      <a:r>
                        <a:rPr lang="es-ES" sz="1600" dirty="0" err="1">
                          <a:effectLst/>
                          <a:latin typeface="+mj-lt"/>
                          <a:ea typeface="Calibri" panose="020F0502020204030204" pitchFamily="34" charset="0"/>
                          <a:cs typeface="Arial" panose="020B0604020202020204" pitchFamily="34" charset="0"/>
                        </a:rPr>
                        <a:t>researcher</a:t>
                      </a:r>
                      <a:r>
                        <a:rPr lang="es-ES" sz="1600" dirty="0">
                          <a:effectLst/>
                          <a:latin typeface="+mj-lt"/>
                          <a:ea typeface="Calibri" panose="020F0502020204030204" pitchFamily="34" charset="0"/>
                          <a:cs typeface="Arial" panose="020B0604020202020204" pitchFamily="34" charset="0"/>
                        </a:rPr>
                        <a:t>/</a:t>
                      </a:r>
                      <a:r>
                        <a:rPr lang="es-ES" sz="1600" dirty="0" err="1">
                          <a:effectLst/>
                          <a:latin typeface="+mj-lt"/>
                          <a:ea typeface="Calibri" panose="020F0502020204030204" pitchFamily="34" charset="0"/>
                          <a:cs typeface="Arial" panose="020B0604020202020204" pitchFamily="34" charset="0"/>
                        </a:rPr>
                        <a:t>enumerator</a:t>
                      </a:r>
                      <a:endParaRPr lang="es-ES" sz="1600" dirty="0">
                        <a:effectLst/>
                        <a:latin typeface="+mj-lt"/>
                        <a:ea typeface="Calibri" panose="020F0502020204030204" pitchFamily="34" charset="0"/>
                        <a:cs typeface="Arial" panose="020B0604020202020204" pitchFamily="34" charset="0"/>
                      </a:endParaRPr>
                    </a:p>
                    <a:p>
                      <a:pPr marL="342900" lvl="0" indent="-342900">
                        <a:lnSpc>
                          <a:spcPct val="100000"/>
                        </a:lnSpc>
                        <a:buFont typeface="Symbol" panose="05050102010706020507" pitchFamily="18" charset="2"/>
                        <a:buChar char=""/>
                      </a:pPr>
                      <a:r>
                        <a:rPr lang="es-ES" sz="1600" dirty="0" err="1">
                          <a:effectLst/>
                          <a:highlight>
                            <a:srgbClr val="FFFF00"/>
                          </a:highlight>
                          <a:latin typeface="+mj-lt"/>
                          <a:ea typeface="Calibri" panose="020F0502020204030204" pitchFamily="34" charset="0"/>
                          <a:cs typeface="Arial" panose="020B0604020202020204" pitchFamily="34" charset="0"/>
                        </a:rPr>
                        <a:t>Self-administered</a:t>
                      </a:r>
                      <a:r>
                        <a:rPr lang="es-ES" sz="1600" dirty="0">
                          <a:effectLst/>
                          <a:highlight>
                            <a:srgbClr val="FFFF00"/>
                          </a:highlight>
                          <a:latin typeface="+mj-lt"/>
                          <a:ea typeface="Calibri" panose="020F0502020204030204" pitchFamily="34" charset="0"/>
                          <a:cs typeface="Arial" panose="020B0604020202020204" pitchFamily="34" charset="0"/>
                        </a:rPr>
                        <a:t> </a:t>
                      </a:r>
                    </a:p>
                    <a:p>
                      <a:pPr marL="342900" lvl="0" indent="-342900">
                        <a:lnSpc>
                          <a:spcPct val="100000"/>
                        </a:lnSpc>
                        <a:buFont typeface="Symbol" panose="05050102010706020507" pitchFamily="18" charset="2"/>
                        <a:buChar char=""/>
                      </a:pPr>
                      <a:r>
                        <a:rPr lang="es-ES" sz="1600" dirty="0">
                          <a:effectLst/>
                          <a:latin typeface="+mj-lt"/>
                          <a:ea typeface="Calibri" panose="020F0502020204030204" pitchFamily="34" charset="0"/>
                          <a:cs typeface="Arial" panose="020B0604020202020204" pitchFamily="34" charset="0"/>
                        </a:rPr>
                        <a:t>Online</a:t>
                      </a:r>
                    </a:p>
                    <a:p>
                      <a:pPr marL="342900" lvl="0" indent="-342900">
                        <a:lnSpc>
                          <a:spcPct val="100000"/>
                        </a:lnSpc>
                        <a:buFont typeface="Symbol" panose="05050102010706020507" pitchFamily="18" charset="2"/>
                        <a:buChar char=""/>
                      </a:pPr>
                      <a:r>
                        <a:rPr lang="es-ES" sz="1600" dirty="0">
                          <a:effectLst/>
                          <a:latin typeface="+mj-lt"/>
                          <a:ea typeface="Calibri" panose="020F0502020204030204" pitchFamily="34" charset="0"/>
                          <a:cs typeface="Arial" panose="020B0604020202020204" pitchFamily="34" charset="0"/>
                        </a:rPr>
                        <a:t>In </a:t>
                      </a:r>
                      <a:r>
                        <a:rPr lang="es-ES" sz="1600" dirty="0" err="1">
                          <a:effectLst/>
                          <a:latin typeface="+mj-lt"/>
                          <a:ea typeface="Calibri" panose="020F0502020204030204" pitchFamily="34" charset="0"/>
                          <a:cs typeface="Arial" panose="020B0604020202020204" pitchFamily="34" charset="0"/>
                        </a:rPr>
                        <a:t>person</a:t>
                      </a:r>
                      <a:endParaRPr lang="es-ES" sz="1600" dirty="0">
                        <a:effectLst/>
                        <a:latin typeface="+mj-lt"/>
                        <a:ea typeface="Calibri" panose="020F0502020204030204" pitchFamily="34" charset="0"/>
                        <a:cs typeface="Arial" panose="020B0604020202020204" pitchFamily="34" charset="0"/>
                      </a:endParaRPr>
                    </a:p>
                  </a:txBody>
                  <a:tcPr marL="72000" marR="72000" marT="72000" marB="72000">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327664528"/>
                  </a:ext>
                </a:extLst>
              </a:tr>
            </a:tbl>
          </a:graphicData>
        </a:graphic>
      </p:graphicFrame>
      <p:sp>
        <p:nvSpPr>
          <p:cNvPr id="4" name="Rounded Rectangle 3">
            <a:extLst>
              <a:ext uri="{FF2B5EF4-FFF2-40B4-BE49-F238E27FC236}">
                <a16:creationId xmlns:a16="http://schemas.microsoft.com/office/drawing/2014/main" id="{1CA65B16-64CB-1C4C-A093-3174BD9CFDCC}"/>
              </a:ext>
            </a:extLst>
          </p:cNvPr>
          <p:cNvSpPr/>
          <p:nvPr/>
        </p:nvSpPr>
        <p:spPr>
          <a:xfrm>
            <a:off x="2124834" y="3952084"/>
            <a:ext cx="4530754" cy="2345181"/>
          </a:xfrm>
          <a:prstGeom prst="roundRect">
            <a:avLst>
              <a:gd name="adj" fmla="val 6891"/>
            </a:avLst>
          </a:prstGeom>
          <a:noFill/>
          <a:ln w="254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802996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B18BB6-BD0A-424E-AB21-28C1E71F00A9}"/>
              </a:ext>
            </a:extLst>
          </p:cNvPr>
          <p:cNvSpPr>
            <a:spLocks noGrp="1"/>
          </p:cNvSpPr>
          <p:nvPr>
            <p:ph type="title"/>
          </p:nvPr>
        </p:nvSpPr>
        <p:spPr/>
        <p:txBody>
          <a:bodyPr>
            <a:normAutofit/>
          </a:bodyPr>
          <a:lstStyle/>
          <a:p>
            <a:r>
              <a:rPr lang="es-ES_tradnl" sz="3600" dirty="0"/>
              <a:t>3. </a:t>
            </a:r>
            <a:r>
              <a:rPr lang="es-ES_tradnl" sz="3600" dirty="0" err="1"/>
              <a:t>Research</a:t>
            </a:r>
            <a:r>
              <a:rPr lang="es-ES_tradnl" sz="3600" dirty="0"/>
              <a:t> </a:t>
            </a:r>
            <a:r>
              <a:rPr lang="es-ES_tradnl" sz="3600" dirty="0" err="1"/>
              <a:t>methods</a:t>
            </a:r>
            <a:endParaRPr lang="es-ES_tradnl" sz="3600" dirty="0"/>
          </a:p>
        </p:txBody>
      </p:sp>
      <p:sp>
        <p:nvSpPr>
          <p:cNvPr id="6" name="TextBox 5">
            <a:extLst>
              <a:ext uri="{FF2B5EF4-FFF2-40B4-BE49-F238E27FC236}">
                <a16:creationId xmlns:a16="http://schemas.microsoft.com/office/drawing/2014/main" id="{5E8291F4-B6F5-7543-9886-B4E8FD1B8244}"/>
              </a:ext>
            </a:extLst>
          </p:cNvPr>
          <p:cNvSpPr txBox="1"/>
          <p:nvPr/>
        </p:nvSpPr>
        <p:spPr>
          <a:xfrm>
            <a:off x="6930887" y="-569843"/>
            <a:ext cx="0" cy="0"/>
          </a:xfrm>
          <a:prstGeom prst="rect">
            <a:avLst/>
          </a:prstGeom>
        </p:spPr>
        <p:txBody>
          <a:bodyPr vert="horz" wrap="none" lIns="91440" tIns="45720" rIns="91440" bIns="45720" rtlCol="0">
            <a:normAutofit fontScale="25000" lnSpcReduction="20000"/>
          </a:bodyPr>
          <a:lstStyle/>
          <a:p>
            <a:pPr algn="l"/>
            <a:endParaRPr lang="es-ES_tradnl" sz="3800" b="0" i="0" dirty="0">
              <a:solidFill>
                <a:schemeClr val="accent5"/>
              </a:solidFill>
              <a:latin typeface="Gill Sans Nova" panose="020B0602020104020203" pitchFamily="34" charset="0"/>
            </a:endParaRPr>
          </a:p>
        </p:txBody>
      </p:sp>
      <p:sp>
        <p:nvSpPr>
          <p:cNvPr id="7" name="TextBox 6">
            <a:extLst>
              <a:ext uri="{FF2B5EF4-FFF2-40B4-BE49-F238E27FC236}">
                <a16:creationId xmlns:a16="http://schemas.microsoft.com/office/drawing/2014/main" id="{4362F25B-B9D2-1949-AE72-BCD3DD0A8761}"/>
              </a:ext>
            </a:extLst>
          </p:cNvPr>
          <p:cNvSpPr txBox="1"/>
          <p:nvPr/>
        </p:nvSpPr>
        <p:spPr>
          <a:xfrm>
            <a:off x="4015409" y="2331667"/>
            <a:ext cx="0" cy="0"/>
          </a:xfrm>
          <a:prstGeom prst="rect">
            <a:avLst/>
          </a:prstGeom>
        </p:spPr>
        <p:txBody>
          <a:bodyPr vert="horz" wrap="none" lIns="91440" tIns="45720" rIns="91440" bIns="45720" rtlCol="0">
            <a:normAutofit fontScale="25000" lnSpcReduction="20000"/>
          </a:bodyPr>
          <a:lstStyle/>
          <a:p>
            <a:pPr algn="l"/>
            <a:endParaRPr lang="es-ES_tradnl" sz="3800" b="0" i="0" dirty="0">
              <a:solidFill>
                <a:schemeClr val="accent5"/>
              </a:solidFill>
              <a:latin typeface="Gill Sans Nova" panose="020B0602020104020203" pitchFamily="34" charset="0"/>
            </a:endParaRPr>
          </a:p>
        </p:txBody>
      </p:sp>
      <p:sp>
        <p:nvSpPr>
          <p:cNvPr id="17" name="TextBox 16">
            <a:extLst>
              <a:ext uri="{FF2B5EF4-FFF2-40B4-BE49-F238E27FC236}">
                <a16:creationId xmlns:a16="http://schemas.microsoft.com/office/drawing/2014/main" id="{A09C55E4-61FB-D547-9701-B820A7A1CE23}"/>
              </a:ext>
            </a:extLst>
          </p:cNvPr>
          <p:cNvSpPr txBox="1"/>
          <p:nvPr/>
        </p:nvSpPr>
        <p:spPr>
          <a:xfrm>
            <a:off x="472632" y="1272747"/>
            <a:ext cx="4969438" cy="2062103"/>
          </a:xfrm>
          <a:prstGeom prst="rect">
            <a:avLst/>
          </a:prstGeom>
          <a:noFill/>
        </p:spPr>
        <p:txBody>
          <a:bodyPr wrap="square" lIns="91440" tIns="45720" rIns="91440" bIns="45720" anchor="t">
            <a:spAutoFit/>
          </a:bodyPr>
          <a:lstStyle/>
          <a:p>
            <a:r>
              <a:rPr lang="en-GB" sz="3200" dirty="0">
                <a:solidFill>
                  <a:schemeClr val="accent1"/>
                </a:solidFill>
                <a:latin typeface="Calibri" panose="020F0502020204030204" pitchFamily="34" charset="0"/>
                <a:cs typeface="Calibri" panose="020F0502020204030204" pitchFamily="34" charset="0"/>
              </a:rPr>
              <a:t>Often it is better to mix the methods and not expect for one method alone to </a:t>
            </a:r>
            <a:r>
              <a:rPr lang="en-GB" sz="3200" dirty="0" err="1">
                <a:solidFill>
                  <a:schemeClr val="accent1"/>
                </a:solidFill>
                <a:latin typeface="Calibri" panose="020F0502020204030204" pitchFamily="34" charset="0"/>
                <a:cs typeface="Calibri" panose="020F0502020204030204" pitchFamily="34" charset="0"/>
              </a:rPr>
              <a:t>fulfill</a:t>
            </a:r>
            <a:r>
              <a:rPr lang="en-GB" sz="3200" dirty="0">
                <a:solidFill>
                  <a:schemeClr val="accent1"/>
                </a:solidFill>
                <a:latin typeface="Calibri" panose="020F0502020204030204" pitchFamily="34" charset="0"/>
                <a:cs typeface="Calibri" panose="020F0502020204030204" pitchFamily="34" charset="0"/>
              </a:rPr>
              <a:t> all information needs.</a:t>
            </a:r>
          </a:p>
        </p:txBody>
      </p:sp>
      <p:sp>
        <p:nvSpPr>
          <p:cNvPr id="18" name="Subtitle 2">
            <a:extLst>
              <a:ext uri="{FF2B5EF4-FFF2-40B4-BE49-F238E27FC236}">
                <a16:creationId xmlns:a16="http://schemas.microsoft.com/office/drawing/2014/main" id="{64C00760-AEA1-2841-A548-9F563FFB21AA}"/>
              </a:ext>
            </a:extLst>
          </p:cNvPr>
          <p:cNvSpPr txBox="1">
            <a:spLocks/>
          </p:cNvSpPr>
          <p:nvPr/>
        </p:nvSpPr>
        <p:spPr>
          <a:xfrm>
            <a:off x="6096000" y="2089775"/>
            <a:ext cx="5623368" cy="3670946"/>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Clr>
                <a:schemeClr val="accent5"/>
              </a:buClr>
              <a:buFont typeface="Wingdings" pitchFamily="2" charset="2"/>
              <a:buChar char="§"/>
              <a:defRPr sz="3000" kern="1200" baseline="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chemeClr val="accent5"/>
              </a:buClr>
              <a:buFont typeface="Wingdings" pitchFamily="2" charset="2"/>
              <a:buChar char="§"/>
              <a:defRPr sz="2600" kern="1200" baseline="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chemeClr val="accent5"/>
              </a:buClr>
              <a:buFont typeface="Wingdings" pitchFamily="2" charset="2"/>
              <a:buChar char="§"/>
              <a:defRPr sz="2200" kern="1200" baseline="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chemeClr val="accent5"/>
              </a:buClr>
              <a:buFont typeface="Wingdings" pitchFamily="2" charset="2"/>
              <a:buChar char="§"/>
              <a:defRPr sz="1800" kern="1200" baseline="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chemeClr val="accent5"/>
              </a:buClr>
              <a:buFont typeface="Wingdings" pitchFamily="2" charset="2"/>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fr-FR" sz="2800" i="1" dirty="0" err="1">
                <a:solidFill>
                  <a:schemeClr val="tx2">
                    <a:lumMod val="50000"/>
                  </a:schemeClr>
                </a:solidFill>
                <a:latin typeface="Calibri Light" panose="020F0302020204030204" pitchFamily="34" charset="0"/>
                <a:cs typeface="Calibri Light" panose="020F0302020204030204" pitchFamily="34" charset="0"/>
              </a:rPr>
              <a:t>Always</a:t>
            </a:r>
            <a:r>
              <a:rPr lang="fr-FR" sz="2800" i="1" dirty="0">
                <a:solidFill>
                  <a:schemeClr val="tx2">
                    <a:lumMod val="50000"/>
                  </a:schemeClr>
                </a:solidFill>
                <a:latin typeface="Calibri Light" panose="020F0302020204030204" pitchFamily="34" charset="0"/>
                <a:cs typeface="Calibri Light" panose="020F0302020204030204" pitchFamily="34" charset="0"/>
              </a:rPr>
              <a:t> </a:t>
            </a:r>
            <a:r>
              <a:rPr lang="fr-FR" sz="2800" i="1" dirty="0" err="1">
                <a:solidFill>
                  <a:schemeClr val="tx2">
                    <a:lumMod val="50000"/>
                  </a:schemeClr>
                </a:solidFill>
                <a:latin typeface="Calibri Light" panose="020F0302020204030204" pitchFamily="34" charset="0"/>
                <a:cs typeface="Calibri Light" panose="020F0302020204030204" pitchFamily="34" charset="0"/>
              </a:rPr>
              <a:t>better</a:t>
            </a:r>
            <a:r>
              <a:rPr lang="fr-FR" sz="2800" i="1" dirty="0">
                <a:solidFill>
                  <a:schemeClr val="tx2">
                    <a:lumMod val="50000"/>
                  </a:schemeClr>
                </a:solidFill>
                <a:latin typeface="Calibri Light" panose="020F0302020204030204" pitchFamily="34" charset="0"/>
                <a:cs typeface="Calibri Light" panose="020F0302020204030204" pitchFamily="34" charset="0"/>
              </a:rPr>
              <a:t> to do a few interviews to test if the </a:t>
            </a:r>
            <a:r>
              <a:rPr lang="fr-FR" sz="2800" i="1" dirty="0" err="1">
                <a:solidFill>
                  <a:schemeClr val="tx2">
                    <a:lumMod val="50000"/>
                  </a:schemeClr>
                </a:solidFill>
                <a:latin typeface="Calibri Light" panose="020F0302020204030204" pitchFamily="34" charset="0"/>
                <a:cs typeface="Calibri Light" panose="020F0302020204030204" pitchFamily="34" charset="0"/>
              </a:rPr>
              <a:t>target</a:t>
            </a:r>
            <a:r>
              <a:rPr lang="fr-FR" sz="2800" i="1" dirty="0">
                <a:solidFill>
                  <a:schemeClr val="tx2">
                    <a:lumMod val="50000"/>
                  </a:schemeClr>
                </a:solidFill>
                <a:latin typeface="Calibri Light" panose="020F0302020204030204" pitchFamily="34" charset="0"/>
                <a:cs typeface="Calibri Light" panose="020F0302020204030204" pitchFamily="34" charset="0"/>
              </a:rPr>
              <a:t> population </a:t>
            </a:r>
            <a:r>
              <a:rPr lang="fr-FR" sz="2800" i="1" dirty="0" err="1">
                <a:solidFill>
                  <a:schemeClr val="tx2">
                    <a:lumMod val="50000"/>
                  </a:schemeClr>
                </a:solidFill>
                <a:latin typeface="Calibri Light" panose="020F0302020204030204" pitchFamily="34" charset="0"/>
                <a:cs typeface="Calibri Light" panose="020F0302020204030204" pitchFamily="34" charset="0"/>
              </a:rPr>
              <a:t>you</a:t>
            </a:r>
            <a:r>
              <a:rPr lang="fr-FR" sz="2800" i="1" dirty="0">
                <a:solidFill>
                  <a:schemeClr val="tx2">
                    <a:lumMod val="50000"/>
                  </a:schemeClr>
                </a:solidFill>
                <a:latin typeface="Calibri Light" panose="020F0302020204030204" pitchFamily="34" charset="0"/>
                <a:cs typeface="Calibri Light" panose="020F0302020204030204" pitchFamily="34" charset="0"/>
              </a:rPr>
              <a:t> </a:t>
            </a:r>
            <a:r>
              <a:rPr lang="fr-FR" sz="2800" i="1" dirty="0" err="1">
                <a:solidFill>
                  <a:schemeClr val="tx2">
                    <a:lumMod val="50000"/>
                  </a:schemeClr>
                </a:solidFill>
                <a:latin typeface="Calibri Light" panose="020F0302020204030204" pitchFamily="34" charset="0"/>
                <a:cs typeface="Calibri Light" panose="020F0302020204030204" pitchFamily="34" charset="0"/>
              </a:rPr>
              <a:t>intend</a:t>
            </a:r>
            <a:r>
              <a:rPr lang="fr-FR" sz="2800" i="1" dirty="0">
                <a:solidFill>
                  <a:schemeClr val="tx2">
                    <a:lumMod val="50000"/>
                  </a:schemeClr>
                </a:solidFill>
                <a:latin typeface="Calibri Light" panose="020F0302020204030204" pitchFamily="34" charset="0"/>
                <a:cs typeface="Calibri Light" panose="020F0302020204030204" pitchFamily="34" charset="0"/>
              </a:rPr>
              <a:t> to </a:t>
            </a:r>
            <a:r>
              <a:rPr lang="fr-FR" sz="2800" i="1" dirty="0" err="1">
                <a:solidFill>
                  <a:schemeClr val="tx2">
                    <a:lumMod val="50000"/>
                  </a:schemeClr>
                </a:solidFill>
                <a:latin typeface="Calibri Light" panose="020F0302020204030204" pitchFamily="34" charset="0"/>
                <a:cs typeface="Calibri Light" panose="020F0302020204030204" pitchFamily="34" charset="0"/>
              </a:rPr>
              <a:t>sample</a:t>
            </a:r>
            <a:r>
              <a:rPr lang="fr-FR" sz="2800" i="1" dirty="0">
                <a:solidFill>
                  <a:schemeClr val="tx2">
                    <a:lumMod val="50000"/>
                  </a:schemeClr>
                </a:solidFill>
                <a:latin typeface="Calibri Light" panose="020F0302020204030204" pitchFamily="34" charset="0"/>
                <a:cs typeface="Calibri Light" panose="020F0302020204030204" pitchFamily="34" charset="0"/>
              </a:rPr>
              <a:t> for a </a:t>
            </a:r>
            <a:r>
              <a:rPr lang="fr-FR" sz="2800" i="1" dirty="0" err="1">
                <a:solidFill>
                  <a:schemeClr val="tx2">
                    <a:lumMod val="50000"/>
                  </a:schemeClr>
                </a:solidFill>
                <a:latin typeface="Calibri Light" panose="020F0302020204030204" pitchFamily="34" charset="0"/>
                <a:cs typeface="Calibri Light" panose="020F0302020204030204" pitchFamily="34" charset="0"/>
              </a:rPr>
              <a:t>survey</a:t>
            </a:r>
            <a:r>
              <a:rPr lang="fr-FR" sz="2800" i="1" dirty="0">
                <a:solidFill>
                  <a:schemeClr val="tx2">
                    <a:lumMod val="50000"/>
                  </a:schemeClr>
                </a:solidFill>
                <a:latin typeface="Calibri Light" panose="020F0302020204030204" pitchFamily="34" charset="0"/>
                <a:cs typeface="Calibri Light" panose="020F0302020204030204" pitchFamily="34" charset="0"/>
              </a:rPr>
              <a:t>, the topics, the </a:t>
            </a:r>
            <a:r>
              <a:rPr lang="fr-FR" sz="2800" i="1" dirty="0" err="1">
                <a:solidFill>
                  <a:schemeClr val="tx2">
                    <a:lumMod val="50000"/>
                  </a:schemeClr>
                </a:solidFill>
                <a:latin typeface="Calibri Light" panose="020F0302020204030204" pitchFamily="34" charset="0"/>
                <a:cs typeface="Calibri Light" panose="020F0302020204030204" pitchFamily="34" charset="0"/>
              </a:rPr>
              <a:t>language</a:t>
            </a:r>
            <a:r>
              <a:rPr lang="fr-FR" sz="2800" i="1" dirty="0">
                <a:solidFill>
                  <a:schemeClr val="tx2">
                    <a:lumMod val="50000"/>
                  </a:schemeClr>
                </a:solidFill>
                <a:latin typeface="Calibri Light" panose="020F0302020204030204" pitchFamily="34" charset="0"/>
                <a:cs typeface="Calibri Light" panose="020F0302020204030204" pitchFamily="34" charset="0"/>
              </a:rPr>
              <a:t> </a:t>
            </a:r>
            <a:r>
              <a:rPr lang="fr-FR" sz="2800" i="1" dirty="0" err="1">
                <a:solidFill>
                  <a:schemeClr val="tx2">
                    <a:lumMod val="50000"/>
                  </a:schemeClr>
                </a:solidFill>
                <a:latin typeface="Calibri Light" panose="020F0302020204030204" pitchFamily="34" charset="0"/>
                <a:cs typeface="Calibri Light" panose="020F0302020204030204" pitchFamily="34" charset="0"/>
              </a:rPr>
              <a:t>make</a:t>
            </a:r>
            <a:r>
              <a:rPr lang="fr-FR" sz="2800" i="1" dirty="0">
                <a:solidFill>
                  <a:schemeClr val="tx2">
                    <a:lumMod val="50000"/>
                  </a:schemeClr>
                </a:solidFill>
                <a:latin typeface="Calibri Light" panose="020F0302020204030204" pitchFamily="34" charset="0"/>
                <a:cs typeface="Calibri Light" panose="020F0302020204030204" pitchFamily="34" charset="0"/>
              </a:rPr>
              <a:t> </a:t>
            </a:r>
            <a:r>
              <a:rPr lang="fr-FR" sz="2800" i="1" dirty="0" err="1">
                <a:solidFill>
                  <a:schemeClr val="tx2">
                    <a:lumMod val="50000"/>
                  </a:schemeClr>
                </a:solidFill>
                <a:latin typeface="Calibri Light" panose="020F0302020204030204" pitchFamily="34" charset="0"/>
                <a:cs typeface="Calibri Light" panose="020F0302020204030204" pitchFamily="34" charset="0"/>
              </a:rPr>
              <a:t>sense</a:t>
            </a:r>
            <a:r>
              <a:rPr lang="fr-FR" sz="2800" i="1" dirty="0">
                <a:solidFill>
                  <a:schemeClr val="tx2">
                    <a:lumMod val="50000"/>
                  </a:schemeClr>
                </a:solidFill>
                <a:latin typeface="Calibri Light" panose="020F0302020204030204" pitchFamily="34" charset="0"/>
                <a:cs typeface="Calibri Light" panose="020F0302020204030204" pitchFamily="34" charset="0"/>
              </a:rPr>
              <a:t>.</a:t>
            </a:r>
          </a:p>
          <a:p>
            <a:pPr>
              <a:lnSpc>
                <a:spcPct val="120000"/>
              </a:lnSpc>
            </a:pPr>
            <a:endParaRPr lang="fr-FR" sz="500" i="1" dirty="0">
              <a:solidFill>
                <a:schemeClr val="tx2">
                  <a:lumMod val="50000"/>
                </a:schemeClr>
              </a:solidFill>
              <a:latin typeface="Calibri Light" panose="020F0302020204030204" pitchFamily="34" charset="0"/>
              <a:cs typeface="Calibri Light" panose="020F0302020204030204" pitchFamily="34" charset="0"/>
            </a:endParaRPr>
          </a:p>
          <a:p>
            <a:pPr>
              <a:lnSpc>
                <a:spcPct val="120000"/>
              </a:lnSpc>
            </a:pPr>
            <a:r>
              <a:rPr lang="fr-FR" sz="2800" i="1" dirty="0">
                <a:solidFill>
                  <a:schemeClr val="tx2">
                    <a:lumMod val="50000"/>
                  </a:schemeClr>
                </a:solidFill>
                <a:latin typeface="Calibri Light" panose="020F0302020204030204" pitchFamily="34" charset="0"/>
                <a:cs typeface="Calibri Light" panose="020F0302020204030204" pitchFamily="34" charset="0"/>
              </a:rPr>
              <a:t>Qualitative data </a:t>
            </a:r>
            <a:r>
              <a:rPr lang="fr-FR" sz="2800" i="1" dirty="0" err="1">
                <a:solidFill>
                  <a:schemeClr val="tx2">
                    <a:lumMod val="50000"/>
                  </a:schemeClr>
                </a:solidFill>
                <a:latin typeface="Calibri Light" panose="020F0302020204030204" pitchFamily="34" charset="0"/>
                <a:cs typeface="Calibri Light" panose="020F0302020204030204" pitchFamily="34" charset="0"/>
              </a:rPr>
              <a:t>can</a:t>
            </a:r>
            <a:r>
              <a:rPr lang="fr-FR" sz="2800" i="1" dirty="0">
                <a:solidFill>
                  <a:schemeClr val="tx2">
                    <a:lumMod val="50000"/>
                  </a:schemeClr>
                </a:solidFill>
                <a:latin typeface="Calibri Light" panose="020F0302020204030204" pitchFamily="34" charset="0"/>
                <a:cs typeface="Calibri Light" panose="020F0302020204030204" pitchFamily="34" charset="0"/>
              </a:rPr>
              <a:t> </a:t>
            </a:r>
            <a:r>
              <a:rPr lang="fr-FR" sz="2800" i="1" dirty="0" err="1">
                <a:solidFill>
                  <a:schemeClr val="tx2">
                    <a:lumMod val="50000"/>
                  </a:schemeClr>
                </a:solidFill>
                <a:latin typeface="Calibri Light" panose="020F0302020204030204" pitchFamily="34" charset="0"/>
                <a:cs typeface="Calibri Light" panose="020F0302020204030204" pitchFamily="34" charset="0"/>
              </a:rPr>
              <a:t>also</a:t>
            </a:r>
            <a:r>
              <a:rPr lang="fr-FR" sz="2800" i="1" dirty="0">
                <a:solidFill>
                  <a:schemeClr val="tx2">
                    <a:lumMod val="50000"/>
                  </a:schemeClr>
                </a:solidFill>
                <a:latin typeface="Calibri Light" panose="020F0302020204030204" pitchFamily="34" charset="0"/>
                <a:cs typeface="Calibri Light" panose="020F0302020204030204" pitchFamily="34" charset="0"/>
              </a:rPr>
              <a:t> </a:t>
            </a:r>
            <a:r>
              <a:rPr lang="fr-FR" sz="2800" i="1" dirty="0" err="1">
                <a:solidFill>
                  <a:schemeClr val="tx2">
                    <a:lumMod val="50000"/>
                  </a:schemeClr>
                </a:solidFill>
                <a:latin typeface="Calibri Light" panose="020F0302020204030204" pitchFamily="34" charset="0"/>
                <a:cs typeface="Calibri Light" panose="020F0302020204030204" pitchFamily="34" charset="0"/>
              </a:rPr>
              <a:t>be</a:t>
            </a:r>
            <a:r>
              <a:rPr lang="fr-FR" sz="2800" i="1" dirty="0">
                <a:solidFill>
                  <a:schemeClr val="tx2">
                    <a:lumMod val="50000"/>
                  </a:schemeClr>
                </a:solidFill>
                <a:latin typeface="Calibri Light" panose="020F0302020204030204" pitchFamily="34" charset="0"/>
                <a:cs typeface="Calibri Light" panose="020F0302020204030204" pitchFamily="34" charset="0"/>
              </a:rPr>
              <a:t> </a:t>
            </a:r>
            <a:r>
              <a:rPr lang="fr-FR" sz="2800" i="1" dirty="0" err="1">
                <a:solidFill>
                  <a:schemeClr val="tx2">
                    <a:lumMod val="50000"/>
                  </a:schemeClr>
                </a:solidFill>
                <a:latin typeface="Calibri Light" panose="020F0302020204030204" pitchFamily="34" charset="0"/>
                <a:cs typeface="Calibri Light" panose="020F0302020204030204" pitchFamily="34" charset="0"/>
              </a:rPr>
              <a:t>used</a:t>
            </a:r>
            <a:r>
              <a:rPr lang="fr-FR" sz="2800" i="1" dirty="0">
                <a:solidFill>
                  <a:schemeClr val="tx2">
                    <a:lumMod val="50000"/>
                  </a:schemeClr>
                </a:solidFill>
                <a:latin typeface="Calibri Light" panose="020F0302020204030204" pitchFamily="34" charset="0"/>
                <a:cs typeface="Calibri Light" panose="020F0302020204030204" pitchFamily="34" charset="0"/>
              </a:rPr>
              <a:t> to </a:t>
            </a:r>
            <a:r>
              <a:rPr lang="fr-FR" sz="2800" i="1" dirty="0" err="1">
                <a:solidFill>
                  <a:schemeClr val="tx2">
                    <a:lumMod val="50000"/>
                  </a:schemeClr>
                </a:solidFill>
                <a:latin typeface="Calibri Light" panose="020F0302020204030204" pitchFamily="34" charset="0"/>
                <a:cs typeface="Calibri Light" panose="020F0302020204030204" pitchFamily="34" charset="0"/>
              </a:rPr>
              <a:t>triangualte</a:t>
            </a:r>
            <a:r>
              <a:rPr lang="fr-FR" sz="2800" i="1" dirty="0">
                <a:solidFill>
                  <a:schemeClr val="tx2">
                    <a:lumMod val="50000"/>
                  </a:schemeClr>
                </a:solidFill>
                <a:latin typeface="Calibri Light" panose="020F0302020204030204" pitchFamily="34" charset="0"/>
                <a:cs typeface="Calibri Light" panose="020F0302020204030204" pitchFamily="34" charset="0"/>
              </a:rPr>
              <a:t> </a:t>
            </a:r>
            <a:r>
              <a:rPr lang="fr-FR" sz="2800" i="1" dirty="0" err="1">
                <a:solidFill>
                  <a:schemeClr val="tx2">
                    <a:lumMod val="50000"/>
                  </a:schemeClr>
                </a:solidFill>
                <a:latin typeface="Calibri Light" panose="020F0302020204030204" pitchFamily="34" charset="0"/>
                <a:cs typeface="Calibri Light" panose="020F0302020204030204" pitchFamily="34" charset="0"/>
              </a:rPr>
              <a:t>findings</a:t>
            </a:r>
            <a:r>
              <a:rPr lang="fr-FR" sz="2800" i="1" dirty="0">
                <a:solidFill>
                  <a:schemeClr val="tx2">
                    <a:lumMod val="50000"/>
                  </a:schemeClr>
                </a:solidFill>
                <a:latin typeface="Calibri Light" panose="020F0302020204030204" pitchFamily="34" charset="0"/>
                <a:cs typeface="Calibri Light" panose="020F0302020204030204" pitchFamily="34" charset="0"/>
              </a:rPr>
              <a:t> of a quantitative </a:t>
            </a:r>
            <a:r>
              <a:rPr lang="fr-FR" sz="2800" i="1" dirty="0" err="1">
                <a:solidFill>
                  <a:schemeClr val="tx2">
                    <a:lumMod val="50000"/>
                  </a:schemeClr>
                </a:solidFill>
                <a:latin typeface="Calibri Light" panose="020F0302020204030204" pitchFamily="34" charset="0"/>
                <a:cs typeface="Calibri Light" panose="020F0302020204030204" pitchFamily="34" charset="0"/>
              </a:rPr>
              <a:t>research</a:t>
            </a:r>
            <a:r>
              <a:rPr lang="fr-FR" sz="2800" i="1" dirty="0">
                <a:solidFill>
                  <a:schemeClr val="tx2">
                    <a:lumMod val="50000"/>
                  </a:schemeClr>
                </a:solidFill>
                <a:latin typeface="Calibri Light" panose="020F0302020204030204" pitchFamily="34" charset="0"/>
                <a:cs typeface="Calibri Light" panose="020F0302020204030204" pitchFamily="34" charset="0"/>
              </a:rPr>
              <a:t>.</a:t>
            </a:r>
          </a:p>
        </p:txBody>
      </p:sp>
      <p:sp>
        <p:nvSpPr>
          <p:cNvPr id="19" name="Title 1">
            <a:extLst>
              <a:ext uri="{FF2B5EF4-FFF2-40B4-BE49-F238E27FC236}">
                <a16:creationId xmlns:a16="http://schemas.microsoft.com/office/drawing/2014/main" id="{DBBA96C7-00FA-0C45-82C8-CAF5F65D0A7F}"/>
              </a:ext>
            </a:extLst>
          </p:cNvPr>
          <p:cNvSpPr txBox="1">
            <a:spLocks/>
          </p:cNvSpPr>
          <p:nvPr/>
        </p:nvSpPr>
        <p:spPr>
          <a:xfrm>
            <a:off x="6096000" y="1272747"/>
            <a:ext cx="5623368" cy="92675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baseline="0">
                <a:solidFill>
                  <a:schemeClr val="bg1"/>
                </a:solidFill>
                <a:latin typeface="Calibri" panose="020F0502020204030204" pitchFamily="34" charset="0"/>
                <a:ea typeface="+mj-ea"/>
                <a:cs typeface="Calibri" panose="020F0502020204030204" pitchFamily="34" charset="0"/>
              </a:defRPr>
            </a:lvl1pPr>
          </a:lstStyle>
          <a:p>
            <a:pPr>
              <a:lnSpc>
                <a:spcPct val="100000"/>
              </a:lnSpc>
            </a:pPr>
            <a:r>
              <a:rPr lang="fr-FR" sz="3200" dirty="0" err="1">
                <a:solidFill>
                  <a:schemeClr val="accent1"/>
                </a:solidFill>
              </a:rPr>
              <a:t>Example</a:t>
            </a:r>
            <a:r>
              <a:rPr lang="fr-FR" sz="3200" dirty="0">
                <a:solidFill>
                  <a:schemeClr val="accent1"/>
                </a:solidFill>
              </a:rPr>
              <a:t>:</a:t>
            </a:r>
          </a:p>
        </p:txBody>
      </p:sp>
    </p:spTree>
    <p:extLst>
      <p:ext uri="{BB962C8B-B14F-4D97-AF65-F5344CB8AC3E}">
        <p14:creationId xmlns:p14="http://schemas.microsoft.com/office/powerpoint/2010/main" val="22199911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F1C56-5DB2-9D49-854C-BB0DC7E400B8}"/>
              </a:ext>
            </a:extLst>
          </p:cNvPr>
          <p:cNvSpPr>
            <a:spLocks noGrp="1"/>
          </p:cNvSpPr>
          <p:nvPr>
            <p:ph type="ctrTitle"/>
          </p:nvPr>
        </p:nvSpPr>
        <p:spPr/>
        <p:txBody>
          <a:bodyPr>
            <a:normAutofit/>
          </a:bodyPr>
          <a:lstStyle/>
          <a:p>
            <a:r>
              <a:rPr lang="es-ES_tradnl" dirty="0"/>
              <a:t>NO METHOD IS BETTER THAN ANOTHER</a:t>
            </a:r>
          </a:p>
        </p:txBody>
      </p:sp>
      <p:sp>
        <p:nvSpPr>
          <p:cNvPr id="3" name="Subtitle 2">
            <a:extLst>
              <a:ext uri="{FF2B5EF4-FFF2-40B4-BE49-F238E27FC236}">
                <a16:creationId xmlns:a16="http://schemas.microsoft.com/office/drawing/2014/main" id="{F2A35637-AD0A-DF40-BDDF-8380DFCD4654}"/>
              </a:ext>
            </a:extLst>
          </p:cNvPr>
          <p:cNvSpPr>
            <a:spLocks noGrp="1"/>
          </p:cNvSpPr>
          <p:nvPr>
            <p:ph type="subTitle" idx="1"/>
          </p:nvPr>
        </p:nvSpPr>
        <p:spPr/>
        <p:txBody>
          <a:bodyPr>
            <a:normAutofit/>
          </a:bodyPr>
          <a:lstStyle/>
          <a:p>
            <a:r>
              <a:rPr lang="es-ES_tradnl" dirty="0"/>
              <a:t>A </a:t>
            </a:r>
            <a:r>
              <a:rPr lang="es-ES_tradnl" dirty="0" err="1"/>
              <a:t>research</a:t>
            </a:r>
            <a:r>
              <a:rPr lang="es-ES_tradnl" dirty="0"/>
              <a:t> </a:t>
            </a:r>
            <a:r>
              <a:rPr lang="es-ES_tradnl" dirty="0" err="1"/>
              <a:t>method</a:t>
            </a:r>
            <a:r>
              <a:rPr lang="es-ES_tradnl" dirty="0"/>
              <a:t> </a:t>
            </a:r>
            <a:r>
              <a:rPr lang="es-ES_tradnl" dirty="0" err="1"/>
              <a:t>is</a:t>
            </a:r>
            <a:r>
              <a:rPr lang="es-ES_tradnl" dirty="0"/>
              <a:t> </a:t>
            </a:r>
            <a:r>
              <a:rPr lang="es-ES_tradnl" dirty="0" err="1"/>
              <a:t>better</a:t>
            </a:r>
            <a:r>
              <a:rPr lang="es-ES_tradnl" dirty="0"/>
              <a:t> </a:t>
            </a:r>
            <a:r>
              <a:rPr lang="es-ES_tradnl" dirty="0" err="1"/>
              <a:t>suited</a:t>
            </a:r>
            <a:r>
              <a:rPr lang="es-ES_tradnl" dirty="0"/>
              <a:t> </a:t>
            </a:r>
            <a:r>
              <a:rPr lang="es-ES_tradnl" dirty="0" err="1"/>
              <a:t>for</a:t>
            </a:r>
            <a:r>
              <a:rPr lang="es-ES_tradnl" dirty="0"/>
              <a:t> a </a:t>
            </a:r>
            <a:r>
              <a:rPr lang="es-ES_tradnl" dirty="0" err="1"/>
              <a:t>specific</a:t>
            </a:r>
            <a:r>
              <a:rPr lang="es-ES_tradnl" dirty="0"/>
              <a:t> </a:t>
            </a:r>
            <a:r>
              <a:rPr lang="es-ES_tradnl" dirty="0" err="1"/>
              <a:t>topic</a:t>
            </a:r>
            <a:r>
              <a:rPr lang="es-ES_tradnl" dirty="0"/>
              <a:t>, a </a:t>
            </a:r>
            <a:r>
              <a:rPr lang="es-ES_tradnl" dirty="0" err="1"/>
              <a:t>specific</a:t>
            </a:r>
            <a:r>
              <a:rPr lang="es-ES_tradnl" dirty="0"/>
              <a:t> </a:t>
            </a:r>
            <a:r>
              <a:rPr lang="es-ES_tradnl" dirty="0" err="1"/>
              <a:t>respondent</a:t>
            </a:r>
            <a:r>
              <a:rPr lang="es-ES_tradnl" dirty="0"/>
              <a:t> and </a:t>
            </a:r>
            <a:r>
              <a:rPr lang="es-ES_tradnl" dirty="0" err="1"/>
              <a:t>fit</a:t>
            </a:r>
            <a:r>
              <a:rPr lang="es-ES_tradnl" dirty="0"/>
              <a:t> </a:t>
            </a:r>
            <a:r>
              <a:rPr lang="es-ES_tradnl" dirty="0" err="1"/>
              <a:t>an</a:t>
            </a:r>
            <a:r>
              <a:rPr lang="es-ES_tradnl" dirty="0"/>
              <a:t> </a:t>
            </a:r>
            <a:r>
              <a:rPr lang="es-ES_tradnl" dirty="0" err="1"/>
              <a:t>overall</a:t>
            </a:r>
            <a:r>
              <a:rPr lang="es-ES_tradnl" dirty="0"/>
              <a:t> </a:t>
            </a:r>
            <a:r>
              <a:rPr lang="es-ES_tradnl" dirty="0" err="1"/>
              <a:t>research</a:t>
            </a:r>
            <a:r>
              <a:rPr lang="es-ES_tradnl" dirty="0"/>
              <a:t> </a:t>
            </a:r>
            <a:r>
              <a:rPr lang="es-ES_tradnl" dirty="0" err="1"/>
              <a:t>strategy</a:t>
            </a:r>
            <a:endParaRPr lang="es-ES_tradnl" dirty="0"/>
          </a:p>
        </p:txBody>
      </p:sp>
    </p:spTree>
    <p:extLst>
      <p:ext uri="{BB962C8B-B14F-4D97-AF65-F5344CB8AC3E}">
        <p14:creationId xmlns:p14="http://schemas.microsoft.com/office/powerpoint/2010/main" val="30266576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9261FCAA-8A52-B144-A4C6-0D99090FFDF4}"/>
              </a:ext>
            </a:extLst>
          </p:cNvPr>
          <p:cNvSpPr>
            <a:spLocks noGrp="1"/>
          </p:cNvSpPr>
          <p:nvPr>
            <p:ph type="title"/>
          </p:nvPr>
        </p:nvSpPr>
        <p:spPr>
          <a:xfrm>
            <a:off x="586410" y="117072"/>
            <a:ext cx="9823682" cy="748245"/>
          </a:xfrm>
        </p:spPr>
        <p:txBody>
          <a:bodyPr>
            <a:noAutofit/>
          </a:bodyPr>
          <a:lstStyle/>
          <a:p>
            <a:r>
              <a:rPr lang="en-US" sz="3600"/>
              <a:t>3. Research methods</a:t>
            </a:r>
          </a:p>
        </p:txBody>
      </p:sp>
      <p:sp>
        <p:nvSpPr>
          <p:cNvPr id="6" name="Content Placeholder 7">
            <a:extLst>
              <a:ext uri="{FF2B5EF4-FFF2-40B4-BE49-F238E27FC236}">
                <a16:creationId xmlns:a16="http://schemas.microsoft.com/office/drawing/2014/main" id="{271D8B3F-5649-854F-B12F-5F61AE78E2A6}"/>
              </a:ext>
            </a:extLst>
          </p:cNvPr>
          <p:cNvSpPr>
            <a:spLocks noGrp="1"/>
          </p:cNvSpPr>
          <p:nvPr>
            <p:ph idx="1"/>
          </p:nvPr>
        </p:nvSpPr>
        <p:spPr>
          <a:xfrm>
            <a:off x="586409" y="2025571"/>
            <a:ext cx="6491508" cy="3565002"/>
          </a:xfrm>
        </p:spPr>
        <p:txBody>
          <a:bodyPr>
            <a:normAutofit fontScale="92500" lnSpcReduction="10000"/>
          </a:bodyPr>
          <a:lstStyle/>
          <a:p>
            <a:pPr marL="0" indent="0">
              <a:lnSpc>
                <a:spcPct val="110000"/>
              </a:lnSpc>
              <a:buNone/>
            </a:pPr>
            <a:r>
              <a:rPr lang="en-US" sz="2600" b="1"/>
              <a:t>Can you think of any example when observation is used?</a:t>
            </a:r>
          </a:p>
          <a:p>
            <a:pPr marL="0" indent="0">
              <a:lnSpc>
                <a:spcPct val="110000"/>
              </a:lnSpc>
              <a:buNone/>
            </a:pPr>
            <a:endParaRPr lang="en-US" sz="2600" b="1"/>
          </a:p>
          <a:p>
            <a:pPr marL="0" indent="0">
              <a:lnSpc>
                <a:spcPct val="110000"/>
              </a:lnSpc>
              <a:buNone/>
            </a:pPr>
            <a:r>
              <a:rPr lang="en-US" sz="2600"/>
              <a:t>Observation could be used way more than it is. We often ask questions when the answer is under our eyes.</a:t>
            </a:r>
          </a:p>
          <a:p>
            <a:pPr marL="0" indent="0">
              <a:lnSpc>
                <a:spcPct val="110000"/>
              </a:lnSpc>
              <a:buNone/>
            </a:pPr>
            <a:endParaRPr lang="en-US" sz="2400"/>
          </a:p>
          <a:p>
            <a:pPr marL="0" indent="0">
              <a:lnSpc>
                <a:spcPct val="110000"/>
              </a:lnSpc>
              <a:buNone/>
            </a:pPr>
            <a:r>
              <a:rPr lang="en-US" sz="2400" b="1">
                <a:solidFill>
                  <a:schemeClr val="accent1"/>
                </a:solidFill>
              </a:rPr>
              <a:t>EXAMPLE:</a:t>
            </a:r>
          </a:p>
        </p:txBody>
      </p:sp>
      <p:sp>
        <p:nvSpPr>
          <p:cNvPr id="7" name="Content Placeholder 9">
            <a:extLst>
              <a:ext uri="{FF2B5EF4-FFF2-40B4-BE49-F238E27FC236}">
                <a16:creationId xmlns:a16="http://schemas.microsoft.com/office/drawing/2014/main" id="{4A1D6131-B203-F849-A48F-FE8B3D57930C}"/>
              </a:ext>
            </a:extLst>
          </p:cNvPr>
          <p:cNvSpPr>
            <a:spLocks noGrp="1"/>
          </p:cNvSpPr>
          <p:nvPr>
            <p:ph sz="quarter" idx="16"/>
          </p:nvPr>
        </p:nvSpPr>
        <p:spPr>
          <a:xfrm>
            <a:off x="378585" y="1183467"/>
            <a:ext cx="6624619" cy="610610"/>
          </a:xfrm>
        </p:spPr>
        <p:txBody>
          <a:bodyPr/>
          <a:lstStyle/>
          <a:p>
            <a:r>
              <a:rPr lang="en-US" sz="2800" b="1">
                <a:solidFill>
                  <a:schemeClr val="accent1"/>
                </a:solidFill>
              </a:rPr>
              <a:t>	OBSERVATION CAN BE QUALITATIVE OR QUANTITATIVE</a:t>
            </a:r>
          </a:p>
        </p:txBody>
      </p:sp>
      <p:sp>
        <p:nvSpPr>
          <p:cNvPr id="2" name="Rectangle 1">
            <a:extLst>
              <a:ext uri="{FF2B5EF4-FFF2-40B4-BE49-F238E27FC236}">
                <a16:creationId xmlns:a16="http://schemas.microsoft.com/office/drawing/2014/main" id="{0FAC3C5F-8D56-7945-9AFE-F23F8D7F87F5}"/>
              </a:ext>
            </a:extLst>
          </p:cNvPr>
          <p:cNvSpPr/>
          <p:nvPr/>
        </p:nvSpPr>
        <p:spPr>
          <a:xfrm>
            <a:off x="8032828" y="1584762"/>
            <a:ext cx="1562582" cy="1562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Complete observer</a:t>
            </a:r>
          </a:p>
        </p:txBody>
      </p:sp>
      <p:sp>
        <p:nvSpPr>
          <p:cNvPr id="11" name="Rectangle 10">
            <a:extLst>
              <a:ext uri="{FF2B5EF4-FFF2-40B4-BE49-F238E27FC236}">
                <a16:creationId xmlns:a16="http://schemas.microsoft.com/office/drawing/2014/main" id="{5578D378-3E20-8247-BA09-412B132A8E56}"/>
              </a:ext>
            </a:extLst>
          </p:cNvPr>
          <p:cNvSpPr/>
          <p:nvPr/>
        </p:nvSpPr>
        <p:spPr>
          <a:xfrm>
            <a:off x="9641709" y="1584762"/>
            <a:ext cx="1562582" cy="15625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Complete participant</a:t>
            </a:r>
          </a:p>
        </p:txBody>
      </p:sp>
      <p:sp>
        <p:nvSpPr>
          <p:cNvPr id="13" name="Rectangle 12">
            <a:extLst>
              <a:ext uri="{FF2B5EF4-FFF2-40B4-BE49-F238E27FC236}">
                <a16:creationId xmlns:a16="http://schemas.microsoft.com/office/drawing/2014/main" id="{6B840513-B86D-BE4C-8074-2BBA294EB6F5}"/>
              </a:ext>
            </a:extLst>
          </p:cNvPr>
          <p:cNvSpPr/>
          <p:nvPr/>
        </p:nvSpPr>
        <p:spPr>
          <a:xfrm>
            <a:off x="8032828" y="3193643"/>
            <a:ext cx="1562582" cy="1562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Observer as participant</a:t>
            </a:r>
          </a:p>
        </p:txBody>
      </p:sp>
      <p:sp>
        <p:nvSpPr>
          <p:cNvPr id="14" name="Rectangle 13">
            <a:extLst>
              <a:ext uri="{FF2B5EF4-FFF2-40B4-BE49-F238E27FC236}">
                <a16:creationId xmlns:a16="http://schemas.microsoft.com/office/drawing/2014/main" id="{097C54D3-C723-FC4E-8003-F827193A7048}"/>
              </a:ext>
            </a:extLst>
          </p:cNvPr>
          <p:cNvSpPr/>
          <p:nvPr/>
        </p:nvSpPr>
        <p:spPr>
          <a:xfrm>
            <a:off x="9641709" y="3193643"/>
            <a:ext cx="1562582" cy="15625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Participant as observer</a:t>
            </a:r>
          </a:p>
        </p:txBody>
      </p:sp>
      <p:sp>
        <p:nvSpPr>
          <p:cNvPr id="15" name="Rectangle 14">
            <a:extLst>
              <a:ext uri="{FF2B5EF4-FFF2-40B4-BE49-F238E27FC236}">
                <a16:creationId xmlns:a16="http://schemas.microsoft.com/office/drawing/2014/main" id="{CA754B99-19A6-9D41-BC55-4E104DB58040}"/>
              </a:ext>
            </a:extLst>
          </p:cNvPr>
          <p:cNvSpPr/>
          <p:nvPr/>
        </p:nvSpPr>
        <p:spPr>
          <a:xfrm rot="5400000">
            <a:off x="9842361" y="2992995"/>
            <a:ext cx="3171463" cy="35499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Interaction (active)</a:t>
            </a:r>
            <a:endParaRPr lang="en-US" b="1">
              <a:solidFill>
                <a:schemeClr val="tx1"/>
              </a:solidFill>
            </a:endParaRPr>
          </a:p>
        </p:txBody>
      </p:sp>
      <p:sp>
        <p:nvSpPr>
          <p:cNvPr id="16" name="Rectangle 15">
            <a:extLst>
              <a:ext uri="{FF2B5EF4-FFF2-40B4-BE49-F238E27FC236}">
                <a16:creationId xmlns:a16="http://schemas.microsoft.com/office/drawing/2014/main" id="{7993AE2A-E035-A145-8714-5CB7E652C494}"/>
              </a:ext>
            </a:extLst>
          </p:cNvPr>
          <p:cNvSpPr/>
          <p:nvPr/>
        </p:nvSpPr>
        <p:spPr>
          <a:xfrm rot="16200000">
            <a:off x="6231058" y="2992995"/>
            <a:ext cx="3171463" cy="35499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No interaction (passive)</a:t>
            </a:r>
          </a:p>
        </p:txBody>
      </p:sp>
      <p:sp>
        <p:nvSpPr>
          <p:cNvPr id="17" name="Rectangle 16">
            <a:extLst>
              <a:ext uri="{FF2B5EF4-FFF2-40B4-BE49-F238E27FC236}">
                <a16:creationId xmlns:a16="http://schemas.microsoft.com/office/drawing/2014/main" id="{0BAE1064-4D00-D243-9B2E-F741FCA6CA5A}"/>
              </a:ext>
            </a:extLst>
          </p:cNvPr>
          <p:cNvSpPr/>
          <p:nvPr/>
        </p:nvSpPr>
        <p:spPr>
          <a:xfrm>
            <a:off x="8032828" y="1183467"/>
            <a:ext cx="3171463" cy="35499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Conceal identity (covert)</a:t>
            </a:r>
          </a:p>
        </p:txBody>
      </p:sp>
      <p:sp>
        <p:nvSpPr>
          <p:cNvPr id="18" name="Rectangle 17">
            <a:extLst>
              <a:ext uri="{FF2B5EF4-FFF2-40B4-BE49-F238E27FC236}">
                <a16:creationId xmlns:a16="http://schemas.microsoft.com/office/drawing/2014/main" id="{96E0AE80-1C4F-D749-8A56-57B309A08DFD}"/>
              </a:ext>
            </a:extLst>
          </p:cNvPr>
          <p:cNvSpPr/>
          <p:nvPr/>
        </p:nvSpPr>
        <p:spPr>
          <a:xfrm>
            <a:off x="8032827" y="4802524"/>
            <a:ext cx="3171463" cy="35499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Does not conceal identity (overt)</a:t>
            </a:r>
          </a:p>
        </p:txBody>
      </p:sp>
      <p:sp>
        <p:nvSpPr>
          <p:cNvPr id="19" name="Content Placeholder 7">
            <a:extLst>
              <a:ext uri="{FF2B5EF4-FFF2-40B4-BE49-F238E27FC236}">
                <a16:creationId xmlns:a16="http://schemas.microsoft.com/office/drawing/2014/main" id="{9EB38055-8B38-8E4F-ACFB-3BEF083B09EE}"/>
              </a:ext>
            </a:extLst>
          </p:cNvPr>
          <p:cNvSpPr txBox="1">
            <a:spLocks/>
          </p:cNvSpPr>
          <p:nvPr/>
        </p:nvSpPr>
        <p:spPr>
          <a:xfrm>
            <a:off x="586408" y="5590573"/>
            <a:ext cx="11127171" cy="1052327"/>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Clr>
                <a:schemeClr val="accent5"/>
              </a:buClr>
              <a:buFont typeface="Wingdings" pitchFamily="2" charset="2"/>
              <a:buChar char="§"/>
              <a:defRPr sz="3000" kern="1200" baseline="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chemeClr val="accent5"/>
              </a:buClr>
              <a:buFont typeface="Wingdings" pitchFamily="2" charset="2"/>
              <a:buChar char="§"/>
              <a:defRPr sz="2600" kern="1200" baseline="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chemeClr val="accent5"/>
              </a:buClr>
              <a:buFont typeface="Wingdings" pitchFamily="2" charset="2"/>
              <a:buChar char="§"/>
              <a:defRPr sz="2200" kern="1200" baseline="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chemeClr val="accent5"/>
              </a:buClr>
              <a:buFont typeface="Wingdings" pitchFamily="2" charset="2"/>
              <a:buChar char="§"/>
              <a:defRPr sz="1800" kern="1200" baseline="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chemeClr val="accent5"/>
              </a:buClr>
              <a:buFont typeface="Wingdings" pitchFamily="2" charset="2"/>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sz="2800" i="1">
                <a:latin typeface="Calibri Light" panose="020F0302020204030204" pitchFamily="34" charset="0"/>
                <a:cs typeface="Calibri Light" panose="020F0302020204030204" pitchFamily="34" charset="0"/>
              </a:rPr>
              <a:t>Tracking systematically (not anecdotally) what a protection officer sees or hear everyday from beneficiaries creates an enormous amount of information that you will not need to collect again with a FGD </a:t>
            </a:r>
          </a:p>
        </p:txBody>
      </p:sp>
    </p:spTree>
    <p:extLst>
      <p:ext uri="{BB962C8B-B14F-4D97-AF65-F5344CB8AC3E}">
        <p14:creationId xmlns:p14="http://schemas.microsoft.com/office/powerpoint/2010/main" val="11594770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5B30EA-70B6-8B4B-A860-820B82EE5ECD}"/>
              </a:ext>
            </a:extLst>
          </p:cNvPr>
          <p:cNvSpPr>
            <a:spLocks noGrp="1"/>
          </p:cNvSpPr>
          <p:nvPr>
            <p:ph type="title"/>
          </p:nvPr>
        </p:nvSpPr>
        <p:spPr/>
        <p:txBody>
          <a:bodyPr/>
          <a:lstStyle/>
          <a:p>
            <a:r>
              <a:rPr lang="es-ES_tradnl" dirty="0"/>
              <a:t>3. </a:t>
            </a:r>
            <a:r>
              <a:rPr lang="es-ES_tradnl" dirty="0" err="1"/>
              <a:t>Research</a:t>
            </a:r>
            <a:r>
              <a:rPr lang="es-ES_tradnl" dirty="0"/>
              <a:t> </a:t>
            </a:r>
            <a:r>
              <a:rPr lang="es-ES_tradnl" dirty="0" err="1"/>
              <a:t>methods</a:t>
            </a:r>
            <a:endParaRPr lang="en-US" dirty="0"/>
          </a:p>
        </p:txBody>
      </p:sp>
      <p:sp>
        <p:nvSpPr>
          <p:cNvPr id="5" name="Rectangle 4">
            <a:extLst>
              <a:ext uri="{FF2B5EF4-FFF2-40B4-BE49-F238E27FC236}">
                <a16:creationId xmlns:a16="http://schemas.microsoft.com/office/drawing/2014/main" id="{09CFF4D5-E928-CA48-A8E3-7C3AB22FAC27}"/>
              </a:ext>
            </a:extLst>
          </p:cNvPr>
          <p:cNvSpPr/>
          <p:nvPr/>
        </p:nvSpPr>
        <p:spPr>
          <a:xfrm>
            <a:off x="814689" y="1359018"/>
            <a:ext cx="5103226" cy="523220"/>
          </a:xfrm>
          <a:prstGeom prst="rect">
            <a:avLst/>
          </a:prstGeom>
        </p:spPr>
        <p:txBody>
          <a:bodyPr wrap="square">
            <a:spAutoFit/>
          </a:bodyPr>
          <a:lstStyle/>
          <a:p>
            <a:r>
              <a:rPr lang="es-ES" sz="2800" b="1" dirty="0">
                <a:solidFill>
                  <a:schemeClr val="accent1"/>
                </a:solidFill>
                <a:latin typeface="Calibri" panose="020F0502020204030204" pitchFamily="34" charset="0"/>
                <a:ea typeface="Calibri" panose="020F0502020204030204" pitchFamily="34" charset="0"/>
                <a:cs typeface="Calibri" panose="020F0502020204030204" pitchFamily="34" charset="0"/>
              </a:rPr>
              <a:t>QUALITATIVE INTERVIEWS </a:t>
            </a:r>
            <a:endParaRPr lang="es-ES_tradnl" sz="2800" b="1"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679EAD45-D115-0946-8A9D-84708CD112BD}"/>
              </a:ext>
            </a:extLst>
          </p:cNvPr>
          <p:cNvSpPr txBox="1"/>
          <p:nvPr/>
        </p:nvSpPr>
        <p:spPr>
          <a:xfrm>
            <a:off x="814689" y="1912527"/>
            <a:ext cx="6106972" cy="4339650"/>
          </a:xfrm>
          <a:prstGeom prst="rect">
            <a:avLst/>
          </a:prstGeom>
          <a:noFill/>
        </p:spPr>
        <p:txBody>
          <a:bodyPr wrap="square" rtlCol="0">
            <a:spAutoFit/>
          </a:bodyPr>
          <a:lstStyle/>
          <a:p>
            <a:r>
              <a:rPr lang="fr-FR" sz="2300" dirty="0" err="1">
                <a:latin typeface="Calibri" panose="020F0502020204030204" pitchFamily="34" charset="0"/>
                <a:cs typeface="Calibri" panose="020F0502020204030204" pitchFamily="34" charset="0"/>
              </a:rPr>
              <a:t>Depending</a:t>
            </a:r>
            <a:r>
              <a:rPr lang="fr-FR" sz="2300" dirty="0">
                <a:latin typeface="Calibri" panose="020F0502020204030204" pitchFamily="34" charset="0"/>
                <a:cs typeface="Calibri" panose="020F0502020204030204" pitchFamily="34" charset="0"/>
              </a:rPr>
              <a:t> on the </a:t>
            </a:r>
            <a:r>
              <a:rPr lang="fr-FR" sz="2300" dirty="0" err="1">
                <a:latin typeface="Calibri" panose="020F0502020204030204" pitchFamily="34" charset="0"/>
                <a:cs typeface="Calibri" panose="020F0502020204030204" pitchFamily="34" charset="0"/>
              </a:rPr>
              <a:t>level</a:t>
            </a:r>
            <a:r>
              <a:rPr lang="fr-FR" sz="2300" dirty="0">
                <a:latin typeface="Calibri" panose="020F0502020204030204" pitchFamily="34" charset="0"/>
                <a:cs typeface="Calibri" panose="020F0502020204030204" pitchFamily="34" charset="0"/>
              </a:rPr>
              <a:t> of </a:t>
            </a:r>
            <a:r>
              <a:rPr lang="fr-FR" sz="2300" dirty="0" err="1">
                <a:latin typeface="Calibri" panose="020F0502020204030204" pitchFamily="34" charset="0"/>
                <a:cs typeface="Calibri" panose="020F0502020204030204" pitchFamily="34" charset="0"/>
              </a:rPr>
              <a:t>detail</a:t>
            </a:r>
            <a:r>
              <a:rPr lang="fr-FR" sz="2300" dirty="0">
                <a:latin typeface="Calibri" panose="020F0502020204030204" pitchFamily="34" charset="0"/>
                <a:cs typeface="Calibri" panose="020F0502020204030204" pitchFamily="34" charset="0"/>
              </a:rPr>
              <a:t> </a:t>
            </a:r>
            <a:r>
              <a:rPr lang="fr-FR" sz="2300" dirty="0" err="1">
                <a:latin typeface="Calibri" panose="020F0502020204030204" pitchFamily="34" charset="0"/>
                <a:cs typeface="Calibri" panose="020F0502020204030204" pitchFamily="34" charset="0"/>
              </a:rPr>
              <a:t>that</a:t>
            </a:r>
            <a:r>
              <a:rPr lang="fr-FR" sz="2300" dirty="0">
                <a:latin typeface="Calibri" panose="020F0502020204030204" pitchFamily="34" charset="0"/>
                <a:cs typeface="Calibri" panose="020F0502020204030204" pitchFamily="34" charset="0"/>
              </a:rPr>
              <a:t> </a:t>
            </a:r>
            <a:r>
              <a:rPr lang="fr-FR" sz="2300" dirty="0" err="1">
                <a:latin typeface="Calibri" panose="020F0502020204030204" pitchFamily="34" charset="0"/>
                <a:cs typeface="Calibri" panose="020F0502020204030204" pitchFamily="34" charset="0"/>
              </a:rPr>
              <a:t>is</a:t>
            </a:r>
            <a:r>
              <a:rPr lang="fr-FR" sz="2300" dirty="0">
                <a:latin typeface="Calibri" panose="020F0502020204030204" pitchFamily="34" charset="0"/>
                <a:cs typeface="Calibri" panose="020F0502020204030204" pitchFamily="34" charset="0"/>
              </a:rPr>
              <a:t> </a:t>
            </a:r>
            <a:r>
              <a:rPr lang="fr-FR" sz="2300" dirty="0" err="1">
                <a:latin typeface="Calibri" panose="020F0502020204030204" pitchFamily="34" charset="0"/>
                <a:cs typeface="Calibri" panose="020F0502020204030204" pitchFamily="34" charset="0"/>
              </a:rPr>
              <a:t>required</a:t>
            </a:r>
            <a:r>
              <a:rPr lang="fr-FR" sz="2300" dirty="0">
                <a:latin typeface="Calibri" panose="020F0502020204030204" pitchFamily="34" charset="0"/>
                <a:cs typeface="Calibri" panose="020F0502020204030204" pitchFamily="34" charset="0"/>
              </a:rPr>
              <a:t>, the time </a:t>
            </a:r>
            <a:r>
              <a:rPr lang="fr-FR" sz="2300" dirty="0" err="1">
                <a:latin typeface="Calibri" panose="020F0502020204030204" pitchFamily="34" charset="0"/>
                <a:cs typeface="Calibri" panose="020F0502020204030204" pitchFamily="34" charset="0"/>
              </a:rPr>
              <a:t>available</a:t>
            </a:r>
            <a:r>
              <a:rPr lang="fr-FR" sz="2300" dirty="0">
                <a:latin typeface="Calibri" panose="020F0502020204030204" pitchFamily="34" charset="0"/>
                <a:cs typeface="Calibri" panose="020F0502020204030204" pitchFamily="34" charset="0"/>
              </a:rPr>
              <a:t> and the </a:t>
            </a:r>
            <a:r>
              <a:rPr lang="fr-FR" sz="2300" dirty="0" err="1">
                <a:latin typeface="Calibri" panose="020F0502020204030204" pitchFamily="34" charset="0"/>
                <a:cs typeface="Calibri" panose="020F0502020204030204" pitchFamily="34" charset="0"/>
              </a:rPr>
              <a:t>need</a:t>
            </a:r>
            <a:r>
              <a:rPr lang="fr-FR" sz="2300" dirty="0">
                <a:latin typeface="Calibri" panose="020F0502020204030204" pitchFamily="34" charset="0"/>
                <a:cs typeface="Calibri" panose="020F0502020204030204" pitchFamily="34" charset="0"/>
              </a:rPr>
              <a:t> to </a:t>
            </a:r>
            <a:r>
              <a:rPr lang="fr-FR" sz="2300" dirty="0" err="1">
                <a:latin typeface="Calibri" panose="020F0502020204030204" pitchFamily="34" charset="0"/>
                <a:cs typeface="Calibri" panose="020F0502020204030204" pitchFamily="34" charset="0"/>
              </a:rPr>
              <a:t>be</a:t>
            </a:r>
            <a:r>
              <a:rPr lang="fr-FR" sz="2300" dirty="0">
                <a:latin typeface="Calibri" panose="020F0502020204030204" pitchFamily="34" charset="0"/>
                <a:cs typeface="Calibri" panose="020F0502020204030204" pitchFamily="34" charset="0"/>
              </a:rPr>
              <a:t> able to compare the </a:t>
            </a:r>
            <a:r>
              <a:rPr lang="fr-FR" sz="2300" dirty="0" err="1">
                <a:latin typeface="Calibri" panose="020F0502020204030204" pitchFamily="34" charset="0"/>
                <a:cs typeface="Calibri" panose="020F0502020204030204" pitchFamily="34" charset="0"/>
              </a:rPr>
              <a:t>answers</a:t>
            </a:r>
            <a:r>
              <a:rPr lang="fr-FR" sz="2300" dirty="0">
                <a:latin typeface="Calibri" panose="020F0502020204030204" pitchFamily="34" charset="0"/>
                <a:cs typeface="Calibri" panose="020F0502020204030204" pitchFamily="34" charset="0"/>
              </a:rPr>
              <a:t>, the interviews </a:t>
            </a:r>
            <a:r>
              <a:rPr lang="fr-FR" sz="2300" dirty="0" err="1">
                <a:latin typeface="Calibri" panose="020F0502020204030204" pitchFamily="34" charset="0"/>
                <a:cs typeface="Calibri" panose="020F0502020204030204" pitchFamily="34" charset="0"/>
              </a:rPr>
              <a:t>can</a:t>
            </a:r>
            <a:r>
              <a:rPr lang="fr-FR" sz="2300" dirty="0">
                <a:latin typeface="Calibri" panose="020F0502020204030204" pitchFamily="34" charset="0"/>
                <a:cs typeface="Calibri" panose="020F0502020204030204" pitchFamily="34" charset="0"/>
              </a:rPr>
              <a:t> </a:t>
            </a:r>
            <a:r>
              <a:rPr lang="fr-FR" sz="2300" dirty="0" err="1">
                <a:latin typeface="Calibri" panose="020F0502020204030204" pitchFamily="34" charset="0"/>
                <a:cs typeface="Calibri" panose="020F0502020204030204" pitchFamily="34" charset="0"/>
              </a:rPr>
              <a:t>be</a:t>
            </a:r>
            <a:r>
              <a:rPr lang="fr-FR" sz="2300" dirty="0">
                <a:latin typeface="Calibri" panose="020F0502020204030204" pitchFamily="34" charset="0"/>
                <a:cs typeface="Calibri" panose="020F0502020204030204" pitchFamily="34" charset="0"/>
              </a:rPr>
              <a:t>:</a:t>
            </a:r>
          </a:p>
          <a:p>
            <a:endParaRPr lang="fr-FR" sz="2300" dirty="0">
              <a:latin typeface="Calibri" panose="020F0502020204030204" pitchFamily="34" charset="0"/>
              <a:cs typeface="Calibri" panose="020F0502020204030204" pitchFamily="34" charset="0"/>
            </a:endParaRPr>
          </a:p>
          <a:p>
            <a:pPr marL="342900" indent="-342900">
              <a:buClr>
                <a:schemeClr val="accent5"/>
              </a:buClr>
              <a:buFont typeface="Wingdings" pitchFamily="2" charset="2"/>
              <a:buChar char="§"/>
            </a:pPr>
            <a:r>
              <a:rPr lang="fr-FR" sz="2300" b="1" dirty="0">
                <a:latin typeface="Calibri" panose="020F0502020204030204" pitchFamily="34" charset="0"/>
                <a:cs typeface="Calibri" panose="020F0502020204030204" pitchFamily="34" charset="0"/>
              </a:rPr>
              <a:t>IN DEPTH</a:t>
            </a:r>
          </a:p>
          <a:p>
            <a:pPr lvl="1"/>
            <a:r>
              <a:rPr lang="fr-FR" sz="2300" dirty="0">
                <a:latin typeface="Calibri" panose="020F0502020204030204" pitchFamily="34" charset="0"/>
                <a:cs typeface="Calibri" panose="020F0502020204030204" pitchFamily="34" charset="0"/>
              </a:rPr>
              <a:t>There </a:t>
            </a:r>
            <a:r>
              <a:rPr lang="fr-FR" sz="2300" dirty="0" err="1">
                <a:latin typeface="Calibri" panose="020F0502020204030204" pitchFamily="34" charset="0"/>
                <a:cs typeface="Calibri" panose="020F0502020204030204" pitchFamily="34" charset="0"/>
              </a:rPr>
              <a:t>is</a:t>
            </a:r>
            <a:r>
              <a:rPr lang="fr-FR" sz="2300" dirty="0">
                <a:latin typeface="Calibri" panose="020F0502020204030204" pitchFamily="34" charset="0"/>
                <a:cs typeface="Calibri" panose="020F0502020204030204" pitchFamily="34" charset="0"/>
              </a:rPr>
              <a:t> no </a:t>
            </a:r>
            <a:r>
              <a:rPr lang="fr-FR" sz="2300" dirty="0" err="1">
                <a:latin typeface="Calibri" panose="020F0502020204030204" pitchFamily="34" charset="0"/>
                <a:cs typeface="Calibri" panose="020F0502020204030204" pitchFamily="34" charset="0"/>
              </a:rPr>
              <a:t>preset</a:t>
            </a:r>
            <a:r>
              <a:rPr lang="fr-FR" sz="2300" dirty="0">
                <a:latin typeface="Calibri" panose="020F0502020204030204" pitchFamily="34" charset="0"/>
                <a:cs typeface="Calibri" panose="020F0502020204030204" pitchFamily="34" charset="0"/>
              </a:rPr>
              <a:t> script or </a:t>
            </a:r>
            <a:r>
              <a:rPr lang="fr-FR" sz="2300" dirty="0" err="1">
                <a:latin typeface="Calibri" panose="020F0502020204030204" pitchFamily="34" charset="0"/>
                <a:cs typeface="Calibri" panose="020F0502020204030204" pitchFamily="34" charset="0"/>
              </a:rPr>
              <a:t>agreed</a:t>
            </a:r>
            <a:r>
              <a:rPr lang="fr-FR" sz="2300" dirty="0">
                <a:latin typeface="Calibri" panose="020F0502020204030204" pitchFamily="34" charset="0"/>
                <a:cs typeface="Calibri" panose="020F0502020204030204" pitchFamily="34" charset="0"/>
              </a:rPr>
              <a:t> </a:t>
            </a:r>
            <a:r>
              <a:rPr lang="fr-FR" sz="2300" dirty="0" err="1">
                <a:latin typeface="Calibri" panose="020F0502020204030204" pitchFamily="34" charset="0"/>
                <a:cs typeface="Calibri" panose="020F0502020204030204" pitchFamily="34" charset="0"/>
              </a:rPr>
              <a:t>list</a:t>
            </a:r>
            <a:r>
              <a:rPr lang="fr-FR" sz="2300" dirty="0">
                <a:latin typeface="Calibri" panose="020F0502020204030204" pitchFamily="34" charset="0"/>
                <a:cs typeface="Calibri" panose="020F0502020204030204" pitchFamily="34" charset="0"/>
              </a:rPr>
              <a:t> of questions.</a:t>
            </a:r>
          </a:p>
          <a:p>
            <a:endParaRPr lang="fr-FR" sz="2300" dirty="0">
              <a:latin typeface="Calibri" panose="020F0502020204030204" pitchFamily="34" charset="0"/>
              <a:cs typeface="Calibri" panose="020F0502020204030204" pitchFamily="34" charset="0"/>
            </a:endParaRPr>
          </a:p>
          <a:p>
            <a:pPr marL="342900" indent="-342900">
              <a:buClr>
                <a:schemeClr val="accent5"/>
              </a:buClr>
              <a:buFont typeface="Wingdings" pitchFamily="2" charset="2"/>
              <a:buChar char="§"/>
            </a:pPr>
            <a:r>
              <a:rPr lang="fr-FR" sz="2300" b="1" dirty="0">
                <a:latin typeface="Calibri" panose="020F0502020204030204" pitchFamily="34" charset="0"/>
                <a:cs typeface="Calibri" panose="020F0502020204030204" pitchFamily="34" charset="0"/>
              </a:rPr>
              <a:t>SEMI-STRUCTURED</a:t>
            </a:r>
          </a:p>
          <a:p>
            <a:pPr lvl="1"/>
            <a:r>
              <a:rPr lang="fr-FR" sz="2300" dirty="0">
                <a:latin typeface="Calibri" panose="020F0502020204030204" pitchFamily="34" charset="0"/>
                <a:cs typeface="Calibri" panose="020F0502020204030204" pitchFamily="34" charset="0"/>
              </a:rPr>
              <a:t>a </a:t>
            </a:r>
            <a:r>
              <a:rPr lang="fr-FR" sz="2300" dirty="0" err="1">
                <a:latin typeface="Calibri" panose="020F0502020204030204" pitchFamily="34" charset="0"/>
                <a:cs typeface="Calibri" panose="020F0502020204030204" pitchFamily="34" charset="0"/>
              </a:rPr>
              <a:t>specific</a:t>
            </a:r>
            <a:r>
              <a:rPr lang="fr-FR" sz="2300" dirty="0">
                <a:latin typeface="Calibri" panose="020F0502020204030204" pitchFamily="34" charset="0"/>
                <a:cs typeface="Calibri" panose="020F0502020204030204" pitchFamily="34" charset="0"/>
              </a:rPr>
              <a:t> </a:t>
            </a:r>
            <a:r>
              <a:rPr lang="fr-FR" sz="2300" dirty="0" err="1">
                <a:latin typeface="Calibri" panose="020F0502020204030204" pitchFamily="34" charset="0"/>
                <a:cs typeface="Calibri" panose="020F0502020204030204" pitchFamily="34" charset="0"/>
              </a:rPr>
              <a:t>number</a:t>
            </a:r>
            <a:r>
              <a:rPr lang="fr-FR" sz="2300" dirty="0">
                <a:latin typeface="Calibri" panose="020F0502020204030204" pitchFamily="34" charset="0"/>
                <a:cs typeface="Calibri" panose="020F0502020204030204" pitchFamily="34" charset="0"/>
              </a:rPr>
              <a:t> of </a:t>
            </a:r>
            <a:r>
              <a:rPr lang="fr-FR" sz="2300" dirty="0" err="1">
                <a:latin typeface="Calibri" panose="020F0502020204030204" pitchFamily="34" charset="0"/>
                <a:cs typeface="Calibri" panose="020F0502020204030204" pitchFamily="34" charset="0"/>
              </a:rPr>
              <a:t>similar</a:t>
            </a:r>
            <a:r>
              <a:rPr lang="fr-FR" sz="2300" dirty="0">
                <a:latin typeface="Calibri" panose="020F0502020204030204" pitchFamily="34" charset="0"/>
                <a:cs typeface="Calibri" panose="020F0502020204030204" pitchFamily="34" charset="0"/>
              </a:rPr>
              <a:t> questions are </a:t>
            </a:r>
            <a:r>
              <a:rPr lang="fr-FR" sz="2300" dirty="0" err="1">
                <a:latin typeface="Calibri" panose="020F0502020204030204" pitchFamily="34" charset="0"/>
                <a:cs typeface="Calibri" panose="020F0502020204030204" pitchFamily="34" charset="0"/>
              </a:rPr>
              <a:t>asked</a:t>
            </a:r>
            <a:r>
              <a:rPr lang="fr-FR" sz="2300" dirty="0">
                <a:latin typeface="Calibri" panose="020F0502020204030204" pitchFamily="34" charset="0"/>
                <a:cs typeface="Calibri" panose="020F0502020204030204" pitchFamily="34" charset="0"/>
              </a:rPr>
              <a:t> of all </a:t>
            </a:r>
            <a:r>
              <a:rPr lang="fr-FR" sz="2300" dirty="0" err="1">
                <a:latin typeface="Calibri" panose="020F0502020204030204" pitchFamily="34" charset="0"/>
                <a:cs typeface="Calibri" panose="020F0502020204030204" pitchFamily="34" charset="0"/>
              </a:rPr>
              <a:t>respondents</a:t>
            </a:r>
            <a:r>
              <a:rPr lang="fr-FR" sz="2300" dirty="0">
                <a:latin typeface="Calibri" panose="020F0502020204030204" pitchFamily="34" charset="0"/>
                <a:cs typeface="Calibri" panose="020F0502020204030204" pitchFamily="34" charset="0"/>
              </a:rPr>
              <a:t>, </a:t>
            </a:r>
            <a:r>
              <a:rPr lang="fr-FR" sz="2300" dirty="0" err="1">
                <a:latin typeface="Calibri" panose="020F0502020204030204" pitchFamily="34" charset="0"/>
                <a:cs typeface="Calibri" panose="020F0502020204030204" pitchFamily="34" charset="0"/>
              </a:rPr>
              <a:t>although</a:t>
            </a:r>
            <a:r>
              <a:rPr lang="fr-FR" sz="2300" dirty="0">
                <a:latin typeface="Calibri" panose="020F0502020204030204" pitchFamily="34" charset="0"/>
                <a:cs typeface="Calibri" panose="020F0502020204030204" pitchFamily="34" charset="0"/>
              </a:rPr>
              <a:t> </a:t>
            </a:r>
            <a:r>
              <a:rPr lang="fr-FR" sz="2300" dirty="0" err="1">
                <a:latin typeface="Calibri" panose="020F0502020204030204" pitchFamily="34" charset="0"/>
                <a:cs typeface="Calibri" panose="020F0502020204030204" pitchFamily="34" charset="0"/>
              </a:rPr>
              <a:t>follow</a:t>
            </a:r>
            <a:r>
              <a:rPr lang="fr-FR" sz="2300" dirty="0">
                <a:latin typeface="Calibri" panose="020F0502020204030204" pitchFamily="34" charset="0"/>
                <a:cs typeface="Calibri" panose="020F0502020204030204" pitchFamily="34" charset="0"/>
              </a:rPr>
              <a:t>-up </a:t>
            </a:r>
            <a:r>
              <a:rPr lang="fr-FR" sz="2300" dirty="0" err="1">
                <a:latin typeface="Calibri" panose="020F0502020204030204" pitchFamily="34" charset="0"/>
                <a:cs typeface="Calibri" panose="020F0502020204030204" pitchFamily="34" charset="0"/>
              </a:rPr>
              <a:t>may</a:t>
            </a:r>
            <a:r>
              <a:rPr lang="fr-FR" sz="2300" dirty="0">
                <a:latin typeface="Calibri" panose="020F0502020204030204" pitchFamily="34" charset="0"/>
                <a:cs typeface="Calibri" panose="020F0502020204030204" pitchFamily="34" charset="0"/>
              </a:rPr>
              <a:t> </a:t>
            </a:r>
            <a:r>
              <a:rPr lang="fr-FR" sz="2300" dirty="0" err="1">
                <a:latin typeface="Calibri" panose="020F0502020204030204" pitchFamily="34" charset="0"/>
                <a:cs typeface="Calibri" panose="020F0502020204030204" pitchFamily="34" charset="0"/>
              </a:rPr>
              <a:t>vary</a:t>
            </a:r>
            <a:r>
              <a:rPr lang="fr-FR" sz="2300" dirty="0">
                <a:latin typeface="Calibri" panose="020F0502020204030204" pitchFamily="34" charset="0"/>
                <a:cs typeface="Calibri" panose="020F0502020204030204" pitchFamily="34" charset="0"/>
              </a:rPr>
              <a:t>.</a:t>
            </a:r>
            <a:endParaRPr lang="es-ES" sz="2300" dirty="0">
              <a:latin typeface="Calibri" panose="020F0502020204030204" pitchFamily="34" charset="0"/>
              <a:cs typeface="Calibri" panose="020F0502020204030204" pitchFamily="34" charset="0"/>
            </a:endParaRPr>
          </a:p>
        </p:txBody>
      </p:sp>
      <p:pic>
        <p:nvPicPr>
          <p:cNvPr id="8" name="Picture 7" descr="A picture containing text, stationary&#10;&#10;Description automatically generated">
            <a:extLst>
              <a:ext uri="{FF2B5EF4-FFF2-40B4-BE49-F238E27FC236}">
                <a16:creationId xmlns:a16="http://schemas.microsoft.com/office/drawing/2014/main" id="{D50F4CE6-F9E9-E746-9A62-C9263E0A7A3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96320" y="1602822"/>
            <a:ext cx="3873824" cy="4561727"/>
          </a:xfrm>
          <a:prstGeom prst="rect">
            <a:avLst/>
          </a:prstGeom>
        </p:spPr>
      </p:pic>
    </p:spTree>
    <p:extLst>
      <p:ext uri="{BB962C8B-B14F-4D97-AF65-F5344CB8AC3E}">
        <p14:creationId xmlns:p14="http://schemas.microsoft.com/office/powerpoint/2010/main" val="27073534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D11C2E-2930-964C-8E4E-23312D8788AC}"/>
              </a:ext>
            </a:extLst>
          </p:cNvPr>
          <p:cNvSpPr>
            <a:spLocks noGrp="1"/>
          </p:cNvSpPr>
          <p:nvPr>
            <p:ph sz="quarter" idx="16"/>
          </p:nvPr>
        </p:nvSpPr>
        <p:spPr>
          <a:xfrm>
            <a:off x="423673" y="1115046"/>
            <a:ext cx="4724822" cy="496041"/>
          </a:xfrm>
        </p:spPr>
        <p:txBody>
          <a:bodyPr/>
          <a:lstStyle/>
          <a:p>
            <a:pPr algn="ctr"/>
            <a:r>
              <a:rPr lang="es-ES_tradnl" sz="3000" dirty="0">
                <a:solidFill>
                  <a:schemeClr val="tx1"/>
                </a:solidFill>
              </a:rPr>
              <a:t>GROUP INTERVIEWS </a:t>
            </a:r>
          </a:p>
        </p:txBody>
      </p:sp>
      <p:sp>
        <p:nvSpPr>
          <p:cNvPr id="16" name="Content Placeholder 1">
            <a:extLst>
              <a:ext uri="{FF2B5EF4-FFF2-40B4-BE49-F238E27FC236}">
                <a16:creationId xmlns:a16="http://schemas.microsoft.com/office/drawing/2014/main" id="{B1D9381A-27F2-0B41-88E9-A41D40A282B2}"/>
              </a:ext>
            </a:extLst>
          </p:cNvPr>
          <p:cNvSpPr txBox="1">
            <a:spLocks/>
          </p:cNvSpPr>
          <p:nvPr/>
        </p:nvSpPr>
        <p:spPr>
          <a:xfrm>
            <a:off x="423674" y="1965946"/>
            <a:ext cx="5039578" cy="1463054"/>
          </a:xfrm>
          <a:prstGeom prst="rect">
            <a:avLst/>
          </a:prstGeom>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5"/>
              </a:buClr>
              <a:buFont typeface="Arial" panose="020B0604020202020204" pitchFamily="34" charset="0"/>
              <a:buNone/>
              <a:defRPr sz="4000" b="0" i="0" kern="1200" baseline="0">
                <a:solidFill>
                  <a:schemeClr val="accent6"/>
                </a:solidFill>
                <a:latin typeface="Gill Sans MT" panose="020B0502020104020203" pitchFamily="34" charset="77"/>
                <a:ea typeface="+mn-ea"/>
                <a:cs typeface="+mn-cs"/>
              </a:defRPr>
            </a:lvl1pPr>
            <a:lvl2pPr marL="685800" indent="-228600" algn="l" defTabSz="914400" rtl="0" eaLnBrk="1" latinLnBrk="0" hangingPunct="1">
              <a:lnSpc>
                <a:spcPct val="90000"/>
              </a:lnSpc>
              <a:spcBef>
                <a:spcPts val="500"/>
              </a:spcBef>
              <a:buClr>
                <a:schemeClr val="accent5"/>
              </a:buClr>
              <a:buFont typeface="Wingdings" pitchFamily="2" charset="2"/>
              <a:buNone/>
              <a:defRPr sz="2600" kern="1200" baseline="0">
                <a:solidFill>
                  <a:schemeClr val="tx1"/>
                </a:solidFill>
                <a:latin typeface="Gill Sans Light" panose="020B0302020104020203" pitchFamily="34" charset="-79"/>
                <a:ea typeface="+mn-ea"/>
                <a:cs typeface="+mn-cs"/>
              </a:defRPr>
            </a:lvl2pPr>
            <a:lvl3pPr marL="1143000" indent="-228600" algn="l" defTabSz="914400" rtl="0" eaLnBrk="1" latinLnBrk="0" hangingPunct="1">
              <a:lnSpc>
                <a:spcPct val="90000"/>
              </a:lnSpc>
              <a:spcBef>
                <a:spcPts val="500"/>
              </a:spcBef>
              <a:buClr>
                <a:schemeClr val="accent5"/>
              </a:buClr>
              <a:buFont typeface="Wingdings" pitchFamily="2" charset="2"/>
              <a:buNone/>
              <a:defRPr sz="2200" kern="1200" baseline="0">
                <a:solidFill>
                  <a:schemeClr val="tx1"/>
                </a:solidFill>
                <a:latin typeface="Gill Sans Light" panose="020B0302020104020203" pitchFamily="34" charset="-79"/>
                <a:ea typeface="+mn-ea"/>
                <a:cs typeface="+mn-cs"/>
              </a:defRPr>
            </a:lvl3pPr>
            <a:lvl4pPr marL="1600200" indent="-228600" algn="l" defTabSz="914400" rtl="0" eaLnBrk="1" latinLnBrk="0" hangingPunct="1">
              <a:lnSpc>
                <a:spcPct val="90000"/>
              </a:lnSpc>
              <a:spcBef>
                <a:spcPts val="500"/>
              </a:spcBef>
              <a:buClr>
                <a:schemeClr val="accent5"/>
              </a:buClr>
              <a:buFont typeface="Wingdings" pitchFamily="2" charset="2"/>
              <a:buNone/>
              <a:defRPr sz="1800" kern="1200" baseline="0">
                <a:solidFill>
                  <a:schemeClr val="tx1"/>
                </a:solidFill>
                <a:latin typeface="Gill Sans Light" panose="020B0302020104020203" pitchFamily="34" charset="-79"/>
                <a:ea typeface="+mn-ea"/>
                <a:cs typeface="+mn-cs"/>
              </a:defRPr>
            </a:lvl4pPr>
            <a:lvl5pPr marL="2057400" indent="-228600" algn="l" defTabSz="914400" rtl="0" eaLnBrk="1" latinLnBrk="0" hangingPunct="1">
              <a:lnSpc>
                <a:spcPct val="90000"/>
              </a:lnSpc>
              <a:spcBef>
                <a:spcPts val="500"/>
              </a:spcBef>
              <a:buClr>
                <a:schemeClr val="accent5"/>
              </a:buClr>
              <a:buFont typeface="Wingdings" pitchFamily="2" charset="2"/>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Font typeface="Arial" panose="020B0604020202020204" pitchFamily="34" charset="0"/>
              <a:buChar char="•"/>
            </a:pPr>
            <a:r>
              <a:rPr lang="es-ES_tradnl" sz="1900" dirty="0" err="1">
                <a:solidFill>
                  <a:schemeClr val="tx1"/>
                </a:solidFill>
                <a:latin typeface="Calibri" panose="020F0502020204030204" pitchFamily="34" charset="0"/>
                <a:cs typeface="Calibri" panose="020F0502020204030204" pitchFamily="34" charset="0"/>
              </a:rPr>
              <a:t>It</a:t>
            </a:r>
            <a:r>
              <a:rPr lang="es-ES_tradnl" sz="1900" dirty="0">
                <a:solidFill>
                  <a:schemeClr val="tx1"/>
                </a:solidFill>
                <a:latin typeface="Calibri" panose="020F0502020204030204" pitchFamily="34" charset="0"/>
                <a:cs typeface="Calibri" panose="020F0502020204030204" pitchFamily="34" charset="0"/>
              </a:rPr>
              <a:t> </a:t>
            </a:r>
            <a:r>
              <a:rPr lang="es-ES_tradnl" sz="1900" dirty="0" err="1">
                <a:solidFill>
                  <a:schemeClr val="tx1"/>
                </a:solidFill>
                <a:latin typeface="Calibri" panose="020F0502020204030204" pitchFamily="34" charset="0"/>
                <a:cs typeface="Calibri" panose="020F0502020204030204" pitchFamily="34" charset="0"/>
              </a:rPr>
              <a:t>consists</a:t>
            </a:r>
            <a:r>
              <a:rPr lang="es-ES_tradnl" sz="1900" dirty="0">
                <a:solidFill>
                  <a:schemeClr val="tx1"/>
                </a:solidFill>
                <a:latin typeface="Calibri" panose="020F0502020204030204" pitchFamily="34" charset="0"/>
                <a:cs typeface="Calibri" panose="020F0502020204030204" pitchFamily="34" charset="0"/>
              </a:rPr>
              <a:t> of </a:t>
            </a:r>
            <a:r>
              <a:rPr lang="es-ES_tradnl" sz="1900" dirty="0" err="1">
                <a:solidFill>
                  <a:schemeClr val="tx1"/>
                </a:solidFill>
                <a:latin typeface="Calibri" panose="020F0502020204030204" pitchFamily="34" charset="0"/>
                <a:cs typeface="Calibri" panose="020F0502020204030204" pitchFamily="34" charset="0"/>
              </a:rPr>
              <a:t>interviewing</a:t>
            </a:r>
            <a:r>
              <a:rPr lang="es-ES_tradnl" sz="1900" dirty="0">
                <a:solidFill>
                  <a:schemeClr val="tx1"/>
                </a:solidFill>
                <a:latin typeface="Calibri" panose="020F0502020204030204" pitchFamily="34" charset="0"/>
                <a:cs typeface="Calibri" panose="020F0502020204030204" pitchFamily="34" charset="0"/>
              </a:rPr>
              <a:t> a </a:t>
            </a:r>
            <a:r>
              <a:rPr lang="es-ES_tradnl" sz="1900" dirty="0" err="1">
                <a:solidFill>
                  <a:schemeClr val="tx1"/>
                </a:solidFill>
                <a:latin typeface="Calibri" panose="020F0502020204030204" pitchFamily="34" charset="0"/>
                <a:cs typeface="Calibri" panose="020F0502020204030204" pitchFamily="34" charset="0"/>
              </a:rPr>
              <a:t>heterogeneous</a:t>
            </a:r>
            <a:r>
              <a:rPr lang="es-ES_tradnl" sz="1900" dirty="0">
                <a:solidFill>
                  <a:schemeClr val="tx1"/>
                </a:solidFill>
                <a:latin typeface="Calibri" panose="020F0502020204030204" pitchFamily="34" charset="0"/>
                <a:cs typeface="Calibri" panose="020F0502020204030204" pitchFamily="34" charset="0"/>
              </a:rPr>
              <a:t> </a:t>
            </a:r>
            <a:r>
              <a:rPr lang="es-ES_tradnl" sz="1900" dirty="0" err="1">
                <a:solidFill>
                  <a:schemeClr val="tx1"/>
                </a:solidFill>
                <a:latin typeface="Calibri" panose="020F0502020204030204" pitchFamily="34" charset="0"/>
                <a:cs typeface="Calibri" panose="020F0502020204030204" pitchFamily="34" charset="0"/>
              </a:rPr>
              <a:t>group</a:t>
            </a:r>
            <a:r>
              <a:rPr lang="es-ES_tradnl" sz="1900" dirty="0">
                <a:solidFill>
                  <a:schemeClr val="tx1"/>
                </a:solidFill>
                <a:latin typeface="Calibri" panose="020F0502020204030204" pitchFamily="34" charset="0"/>
                <a:cs typeface="Calibri" panose="020F0502020204030204" pitchFamily="34" charset="0"/>
              </a:rPr>
              <a:t> of </a:t>
            </a:r>
            <a:r>
              <a:rPr lang="es-ES_tradnl" sz="1900" dirty="0" err="1">
                <a:solidFill>
                  <a:schemeClr val="tx1"/>
                </a:solidFill>
                <a:latin typeface="Calibri" panose="020F0502020204030204" pitchFamily="34" charset="0"/>
                <a:cs typeface="Calibri" panose="020F0502020204030204" pitchFamily="34" charset="0"/>
              </a:rPr>
              <a:t>people</a:t>
            </a:r>
            <a:r>
              <a:rPr lang="es-ES_tradnl" sz="1900" dirty="0">
                <a:solidFill>
                  <a:schemeClr val="tx1"/>
                </a:solidFill>
                <a:latin typeface="Calibri" panose="020F0502020204030204" pitchFamily="34" charset="0"/>
                <a:cs typeface="Calibri" panose="020F0502020204030204" pitchFamily="34" charset="0"/>
              </a:rPr>
              <a:t>, </a:t>
            </a:r>
            <a:r>
              <a:rPr lang="es-ES_tradnl" sz="1900" dirty="0" err="1">
                <a:solidFill>
                  <a:schemeClr val="tx1"/>
                </a:solidFill>
                <a:latin typeface="Calibri" panose="020F0502020204030204" pitchFamily="34" charset="0"/>
                <a:cs typeface="Calibri" panose="020F0502020204030204" pitchFamily="34" charset="0"/>
              </a:rPr>
              <a:t>each</a:t>
            </a:r>
            <a:r>
              <a:rPr lang="es-ES_tradnl" sz="1900" dirty="0">
                <a:solidFill>
                  <a:schemeClr val="tx1"/>
                </a:solidFill>
                <a:latin typeface="Calibri" panose="020F0502020204030204" pitchFamily="34" charset="0"/>
                <a:cs typeface="Calibri" panose="020F0502020204030204" pitchFamily="34" charset="0"/>
              </a:rPr>
              <a:t> </a:t>
            </a:r>
            <a:r>
              <a:rPr lang="es-ES_tradnl" sz="1900" dirty="0" err="1">
                <a:solidFill>
                  <a:schemeClr val="tx1"/>
                </a:solidFill>
                <a:latin typeface="Calibri" panose="020F0502020204030204" pitchFamily="34" charset="0"/>
                <a:cs typeface="Calibri" panose="020F0502020204030204" pitchFamily="34" charset="0"/>
              </a:rPr>
              <a:t>one</a:t>
            </a:r>
            <a:r>
              <a:rPr lang="es-ES_tradnl" sz="1900" dirty="0">
                <a:solidFill>
                  <a:schemeClr val="tx1"/>
                </a:solidFill>
                <a:latin typeface="Calibri" panose="020F0502020204030204" pitchFamily="34" charset="0"/>
                <a:cs typeface="Calibri" panose="020F0502020204030204" pitchFamily="34" charset="0"/>
              </a:rPr>
              <a:t> </a:t>
            </a:r>
            <a:r>
              <a:rPr lang="es-ES_tradnl" sz="1900" dirty="0" err="1">
                <a:solidFill>
                  <a:schemeClr val="tx1"/>
                </a:solidFill>
                <a:latin typeface="Calibri" panose="020F0502020204030204" pitchFamily="34" charset="0"/>
                <a:cs typeface="Calibri" panose="020F0502020204030204" pitchFamily="34" charset="0"/>
              </a:rPr>
              <a:t>sharing</a:t>
            </a:r>
            <a:r>
              <a:rPr lang="es-ES_tradnl" sz="1900" dirty="0">
                <a:solidFill>
                  <a:schemeClr val="tx1"/>
                </a:solidFill>
                <a:latin typeface="Calibri" panose="020F0502020204030204" pitchFamily="34" charset="0"/>
                <a:cs typeface="Calibri" panose="020F0502020204030204" pitchFamily="34" charset="0"/>
              </a:rPr>
              <a:t> </a:t>
            </a:r>
            <a:r>
              <a:rPr lang="es-ES_tradnl" sz="1900" dirty="0" err="1">
                <a:solidFill>
                  <a:schemeClr val="tx1"/>
                </a:solidFill>
                <a:latin typeface="Calibri" panose="020F0502020204030204" pitchFamily="34" charset="0"/>
                <a:cs typeface="Calibri" panose="020F0502020204030204" pitchFamily="34" charset="0"/>
              </a:rPr>
              <a:t>their</a:t>
            </a:r>
            <a:r>
              <a:rPr lang="es-ES_tradnl" sz="1900" dirty="0">
                <a:solidFill>
                  <a:schemeClr val="tx1"/>
                </a:solidFill>
                <a:latin typeface="Calibri" panose="020F0502020204030204" pitchFamily="34" charset="0"/>
                <a:cs typeface="Calibri" panose="020F0502020204030204" pitchFamily="34" charset="0"/>
              </a:rPr>
              <a:t> </a:t>
            </a:r>
            <a:r>
              <a:rPr lang="es-ES_tradnl" sz="1900" dirty="0" err="1">
                <a:solidFill>
                  <a:schemeClr val="tx1"/>
                </a:solidFill>
                <a:latin typeface="Calibri" panose="020F0502020204030204" pitchFamily="34" charset="0"/>
                <a:cs typeface="Calibri" panose="020F0502020204030204" pitchFamily="34" charset="0"/>
              </a:rPr>
              <a:t>own</a:t>
            </a:r>
            <a:r>
              <a:rPr lang="es-ES_tradnl" sz="1900" dirty="0">
                <a:solidFill>
                  <a:schemeClr val="tx1"/>
                </a:solidFill>
                <a:latin typeface="Calibri" panose="020F0502020204030204" pitchFamily="34" charset="0"/>
                <a:cs typeface="Calibri" panose="020F0502020204030204" pitchFamily="34" charset="0"/>
              </a:rPr>
              <a:t> </a:t>
            </a:r>
            <a:r>
              <a:rPr lang="es-ES_tradnl" sz="1900" dirty="0" err="1">
                <a:solidFill>
                  <a:schemeClr val="tx1"/>
                </a:solidFill>
                <a:latin typeface="Calibri" panose="020F0502020204030204" pitchFamily="34" charset="0"/>
                <a:cs typeface="Calibri" panose="020F0502020204030204" pitchFamily="34" charset="0"/>
              </a:rPr>
              <a:t>experience</a:t>
            </a:r>
            <a:r>
              <a:rPr lang="es-ES_tradnl" sz="1900" dirty="0">
                <a:solidFill>
                  <a:schemeClr val="tx1"/>
                </a:solidFill>
                <a:latin typeface="Calibri" panose="020F0502020204030204" pitchFamily="34" charset="0"/>
                <a:cs typeface="Calibri" panose="020F0502020204030204" pitchFamily="34" charset="0"/>
              </a:rPr>
              <a:t> </a:t>
            </a:r>
            <a:r>
              <a:rPr lang="es-ES_tradnl" sz="1900" dirty="0" err="1">
                <a:solidFill>
                  <a:schemeClr val="tx1"/>
                </a:solidFill>
                <a:latin typeface="Calibri" panose="020F0502020204030204" pitchFamily="34" charset="0"/>
                <a:cs typeface="Calibri" panose="020F0502020204030204" pitchFamily="34" charset="0"/>
              </a:rPr>
              <a:t>or</a:t>
            </a:r>
            <a:r>
              <a:rPr lang="es-ES_tradnl" sz="1900" dirty="0">
                <a:solidFill>
                  <a:schemeClr val="tx1"/>
                </a:solidFill>
                <a:latin typeface="Calibri" panose="020F0502020204030204" pitchFamily="34" charset="0"/>
                <a:cs typeface="Calibri" panose="020F0502020204030204" pitchFamily="34" charset="0"/>
              </a:rPr>
              <a:t> </a:t>
            </a:r>
            <a:r>
              <a:rPr lang="es-ES_tradnl" sz="1900" dirty="0" err="1">
                <a:solidFill>
                  <a:schemeClr val="tx1"/>
                </a:solidFill>
                <a:latin typeface="Calibri" panose="020F0502020204030204" pitchFamily="34" charset="0"/>
                <a:cs typeface="Calibri" panose="020F0502020204030204" pitchFamily="34" charset="0"/>
              </a:rPr>
              <a:t>commenting</a:t>
            </a:r>
            <a:r>
              <a:rPr lang="es-ES_tradnl" sz="1900" dirty="0">
                <a:solidFill>
                  <a:schemeClr val="tx1"/>
                </a:solidFill>
                <a:latin typeface="Calibri" panose="020F0502020204030204" pitchFamily="34" charset="0"/>
                <a:cs typeface="Calibri" panose="020F0502020204030204" pitchFamily="34" charset="0"/>
              </a:rPr>
              <a:t> </a:t>
            </a:r>
            <a:r>
              <a:rPr lang="es-ES_tradnl" sz="1900" dirty="0" err="1">
                <a:solidFill>
                  <a:schemeClr val="tx1"/>
                </a:solidFill>
                <a:latin typeface="Calibri" panose="020F0502020204030204" pitchFamily="34" charset="0"/>
                <a:cs typeface="Calibri" panose="020F0502020204030204" pitchFamily="34" charset="0"/>
              </a:rPr>
              <a:t>on</a:t>
            </a:r>
            <a:r>
              <a:rPr lang="es-ES_tradnl" sz="1900" dirty="0">
                <a:solidFill>
                  <a:schemeClr val="tx1"/>
                </a:solidFill>
                <a:latin typeface="Calibri" panose="020F0502020204030204" pitchFamily="34" charset="0"/>
                <a:cs typeface="Calibri" panose="020F0502020204030204" pitchFamily="34" charset="0"/>
              </a:rPr>
              <a:t> </a:t>
            </a:r>
            <a:r>
              <a:rPr lang="es-ES_tradnl" sz="1900" dirty="0" err="1">
                <a:solidFill>
                  <a:schemeClr val="tx1"/>
                </a:solidFill>
                <a:latin typeface="Calibri" panose="020F0502020204030204" pitchFamily="34" charset="0"/>
                <a:cs typeface="Calibri" panose="020F0502020204030204" pitchFamily="34" charset="0"/>
              </a:rPr>
              <a:t>what</a:t>
            </a:r>
            <a:r>
              <a:rPr lang="es-ES_tradnl" sz="1900" dirty="0">
                <a:solidFill>
                  <a:schemeClr val="tx1"/>
                </a:solidFill>
                <a:latin typeface="Calibri" panose="020F0502020204030204" pitchFamily="34" charset="0"/>
                <a:cs typeface="Calibri" panose="020F0502020204030204" pitchFamily="34" charset="0"/>
              </a:rPr>
              <a:t> </a:t>
            </a:r>
            <a:r>
              <a:rPr lang="es-ES_tradnl" sz="1900" dirty="0" err="1">
                <a:solidFill>
                  <a:schemeClr val="tx1"/>
                </a:solidFill>
                <a:latin typeface="Calibri" panose="020F0502020204030204" pitchFamily="34" charset="0"/>
                <a:cs typeface="Calibri" panose="020F0502020204030204" pitchFamily="34" charset="0"/>
              </a:rPr>
              <a:t>they</a:t>
            </a:r>
            <a:r>
              <a:rPr lang="es-ES_tradnl" sz="1900" dirty="0">
                <a:solidFill>
                  <a:schemeClr val="tx1"/>
                </a:solidFill>
                <a:latin typeface="Calibri" panose="020F0502020204030204" pitchFamily="34" charset="0"/>
                <a:cs typeface="Calibri" panose="020F0502020204030204" pitchFamily="34" charset="0"/>
              </a:rPr>
              <a:t> </a:t>
            </a:r>
            <a:r>
              <a:rPr lang="es-ES_tradnl" sz="1900" dirty="0" err="1">
                <a:solidFill>
                  <a:schemeClr val="tx1"/>
                </a:solidFill>
                <a:latin typeface="Calibri" panose="020F0502020204030204" pitchFamily="34" charset="0"/>
                <a:cs typeface="Calibri" panose="020F0502020204030204" pitchFamily="34" charset="0"/>
              </a:rPr>
              <a:t>know</a:t>
            </a:r>
            <a:r>
              <a:rPr lang="es-ES_tradnl" sz="1900" dirty="0">
                <a:solidFill>
                  <a:schemeClr val="tx1"/>
                </a:solidFill>
                <a:latin typeface="Calibri" panose="020F0502020204030204" pitchFamily="34" charset="0"/>
                <a:cs typeface="Calibri" panose="020F0502020204030204" pitchFamily="34" charset="0"/>
              </a:rPr>
              <a:t> </a:t>
            </a:r>
            <a:r>
              <a:rPr lang="es-ES_tradnl" sz="1900" dirty="0" err="1">
                <a:solidFill>
                  <a:schemeClr val="tx1"/>
                </a:solidFill>
                <a:latin typeface="Calibri" panose="020F0502020204030204" pitchFamily="34" charset="0"/>
                <a:cs typeface="Calibri" panose="020F0502020204030204" pitchFamily="34" charset="0"/>
              </a:rPr>
              <a:t>from</a:t>
            </a:r>
            <a:r>
              <a:rPr lang="es-ES_tradnl" sz="1900" dirty="0">
                <a:solidFill>
                  <a:schemeClr val="tx1"/>
                </a:solidFill>
                <a:latin typeface="Calibri" panose="020F0502020204030204" pitchFamily="34" charset="0"/>
                <a:cs typeface="Calibri" panose="020F0502020204030204" pitchFamily="34" charset="0"/>
              </a:rPr>
              <a:t> a personal </a:t>
            </a:r>
            <a:r>
              <a:rPr lang="es-ES_tradnl" sz="1900" dirty="0" err="1">
                <a:solidFill>
                  <a:schemeClr val="tx1"/>
                </a:solidFill>
                <a:latin typeface="Calibri" panose="020F0502020204030204" pitchFamily="34" charset="0"/>
                <a:cs typeface="Calibri" panose="020F0502020204030204" pitchFamily="34" charset="0"/>
              </a:rPr>
              <a:t>perspective</a:t>
            </a:r>
            <a:r>
              <a:rPr lang="es-ES_tradnl" sz="1900" dirty="0">
                <a:solidFill>
                  <a:schemeClr val="tx1"/>
                </a:solidFill>
                <a:latin typeface="Calibri" panose="020F0502020204030204" pitchFamily="34" charset="0"/>
                <a:cs typeface="Calibri" panose="020F0502020204030204" pitchFamily="34" charset="0"/>
              </a:rPr>
              <a:t>.</a:t>
            </a:r>
          </a:p>
        </p:txBody>
      </p:sp>
      <p:sp>
        <p:nvSpPr>
          <p:cNvPr id="18" name="Content Placeholder 1">
            <a:extLst>
              <a:ext uri="{FF2B5EF4-FFF2-40B4-BE49-F238E27FC236}">
                <a16:creationId xmlns:a16="http://schemas.microsoft.com/office/drawing/2014/main" id="{306F29AC-06D1-DE41-B798-292A7B34EAC1}"/>
              </a:ext>
            </a:extLst>
          </p:cNvPr>
          <p:cNvSpPr txBox="1">
            <a:spLocks/>
          </p:cNvSpPr>
          <p:nvPr/>
        </p:nvSpPr>
        <p:spPr>
          <a:xfrm>
            <a:off x="6243629" y="1965946"/>
            <a:ext cx="5562528" cy="1463054"/>
          </a:xfrm>
          <a:prstGeom prst="rect">
            <a:avLst/>
          </a:prstGeom>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5"/>
              </a:buClr>
              <a:buFont typeface="Arial" panose="020B0604020202020204" pitchFamily="34" charset="0"/>
              <a:buNone/>
              <a:defRPr sz="4000" b="0" i="0" kern="1200" baseline="0">
                <a:solidFill>
                  <a:schemeClr val="accent6"/>
                </a:solidFill>
                <a:latin typeface="Gill Sans MT" panose="020B0502020104020203" pitchFamily="34" charset="77"/>
                <a:ea typeface="+mn-ea"/>
                <a:cs typeface="+mn-cs"/>
              </a:defRPr>
            </a:lvl1pPr>
            <a:lvl2pPr marL="685800" indent="-228600" algn="l" defTabSz="914400" rtl="0" eaLnBrk="1" latinLnBrk="0" hangingPunct="1">
              <a:lnSpc>
                <a:spcPct val="90000"/>
              </a:lnSpc>
              <a:spcBef>
                <a:spcPts val="500"/>
              </a:spcBef>
              <a:buClr>
                <a:schemeClr val="accent5"/>
              </a:buClr>
              <a:buFont typeface="Wingdings" pitchFamily="2" charset="2"/>
              <a:buNone/>
              <a:defRPr sz="2600" kern="1200" baseline="0">
                <a:solidFill>
                  <a:schemeClr val="tx1"/>
                </a:solidFill>
                <a:latin typeface="Gill Sans Light" panose="020B0302020104020203" pitchFamily="34" charset="-79"/>
                <a:ea typeface="+mn-ea"/>
                <a:cs typeface="+mn-cs"/>
              </a:defRPr>
            </a:lvl2pPr>
            <a:lvl3pPr marL="1143000" indent="-228600" algn="l" defTabSz="914400" rtl="0" eaLnBrk="1" latinLnBrk="0" hangingPunct="1">
              <a:lnSpc>
                <a:spcPct val="90000"/>
              </a:lnSpc>
              <a:spcBef>
                <a:spcPts val="500"/>
              </a:spcBef>
              <a:buClr>
                <a:schemeClr val="accent5"/>
              </a:buClr>
              <a:buFont typeface="Wingdings" pitchFamily="2" charset="2"/>
              <a:buNone/>
              <a:defRPr sz="2200" kern="1200" baseline="0">
                <a:solidFill>
                  <a:schemeClr val="tx1"/>
                </a:solidFill>
                <a:latin typeface="Gill Sans Light" panose="020B0302020104020203" pitchFamily="34" charset="-79"/>
                <a:ea typeface="+mn-ea"/>
                <a:cs typeface="+mn-cs"/>
              </a:defRPr>
            </a:lvl3pPr>
            <a:lvl4pPr marL="1600200" indent="-228600" algn="l" defTabSz="914400" rtl="0" eaLnBrk="1" latinLnBrk="0" hangingPunct="1">
              <a:lnSpc>
                <a:spcPct val="90000"/>
              </a:lnSpc>
              <a:spcBef>
                <a:spcPts val="500"/>
              </a:spcBef>
              <a:buClr>
                <a:schemeClr val="accent5"/>
              </a:buClr>
              <a:buFont typeface="Wingdings" pitchFamily="2" charset="2"/>
              <a:buNone/>
              <a:defRPr sz="1800" kern="1200" baseline="0">
                <a:solidFill>
                  <a:schemeClr val="tx1"/>
                </a:solidFill>
                <a:latin typeface="Gill Sans Light" panose="020B0302020104020203" pitchFamily="34" charset="-79"/>
                <a:ea typeface="+mn-ea"/>
                <a:cs typeface="+mn-cs"/>
              </a:defRPr>
            </a:lvl4pPr>
            <a:lvl5pPr marL="2057400" indent="-228600" algn="l" defTabSz="914400" rtl="0" eaLnBrk="1" latinLnBrk="0" hangingPunct="1">
              <a:lnSpc>
                <a:spcPct val="90000"/>
              </a:lnSpc>
              <a:spcBef>
                <a:spcPts val="500"/>
              </a:spcBef>
              <a:buClr>
                <a:schemeClr val="accent5"/>
              </a:buClr>
              <a:buFont typeface="Wingdings" pitchFamily="2" charset="2"/>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Font typeface="Arial" panose="020B0604020202020204" pitchFamily="34" charset="0"/>
              <a:buChar char="•"/>
            </a:pPr>
            <a:r>
              <a:rPr lang="es-ES_tradnl" sz="1900" dirty="0">
                <a:solidFill>
                  <a:schemeClr val="tx1"/>
                </a:solidFill>
                <a:latin typeface="Calibri" panose="020F0502020204030204" pitchFamily="34" charset="0"/>
                <a:cs typeface="Calibri" panose="020F0502020204030204" pitchFamily="34" charset="0"/>
              </a:rPr>
              <a:t>A </a:t>
            </a:r>
            <a:r>
              <a:rPr lang="es-ES_tradnl" sz="1900" dirty="0" err="1">
                <a:solidFill>
                  <a:schemeClr val="tx1"/>
                </a:solidFill>
                <a:latin typeface="Calibri" panose="020F0502020204030204" pitchFamily="34" charset="0"/>
                <a:cs typeface="Calibri" panose="020F0502020204030204" pitchFamily="34" charset="0"/>
              </a:rPr>
              <a:t>focus</a:t>
            </a:r>
            <a:r>
              <a:rPr lang="es-ES_tradnl" sz="1900" dirty="0">
                <a:solidFill>
                  <a:schemeClr val="tx1"/>
                </a:solidFill>
                <a:latin typeface="Calibri" panose="020F0502020204030204" pitchFamily="34" charset="0"/>
                <a:cs typeface="Calibri" panose="020F0502020204030204" pitchFamily="34" charset="0"/>
              </a:rPr>
              <a:t> </a:t>
            </a:r>
            <a:r>
              <a:rPr lang="es-ES_tradnl" sz="1900" dirty="0" err="1">
                <a:solidFill>
                  <a:schemeClr val="tx1"/>
                </a:solidFill>
                <a:latin typeface="Calibri" panose="020F0502020204030204" pitchFamily="34" charset="0"/>
                <a:cs typeface="Calibri" panose="020F0502020204030204" pitchFamily="34" charset="0"/>
              </a:rPr>
              <a:t>group</a:t>
            </a:r>
            <a:r>
              <a:rPr lang="es-ES_tradnl" sz="1900" dirty="0">
                <a:solidFill>
                  <a:schemeClr val="tx1"/>
                </a:solidFill>
                <a:latin typeface="Calibri" panose="020F0502020204030204" pitchFamily="34" charset="0"/>
                <a:cs typeface="Calibri" panose="020F0502020204030204" pitchFamily="34" charset="0"/>
              </a:rPr>
              <a:t> </a:t>
            </a:r>
            <a:r>
              <a:rPr lang="es-ES_tradnl" sz="1900" dirty="0" err="1">
                <a:solidFill>
                  <a:schemeClr val="tx1"/>
                </a:solidFill>
                <a:latin typeface="Calibri" panose="020F0502020204030204" pitchFamily="34" charset="0"/>
                <a:cs typeface="Calibri" panose="020F0502020204030204" pitchFamily="34" charset="0"/>
              </a:rPr>
              <a:t>discussion</a:t>
            </a:r>
            <a:r>
              <a:rPr lang="es-ES_tradnl" sz="1900" dirty="0">
                <a:solidFill>
                  <a:schemeClr val="tx1"/>
                </a:solidFill>
                <a:latin typeface="Calibri" panose="020F0502020204030204" pitchFamily="34" charset="0"/>
                <a:cs typeface="Calibri" panose="020F0502020204030204" pitchFamily="34" charset="0"/>
              </a:rPr>
              <a:t> </a:t>
            </a:r>
            <a:r>
              <a:rPr lang="es-ES_tradnl" sz="1900" dirty="0" err="1">
                <a:solidFill>
                  <a:schemeClr val="tx1"/>
                </a:solidFill>
                <a:latin typeface="Calibri" panose="020F0502020204030204" pitchFamily="34" charset="0"/>
                <a:cs typeface="Calibri" panose="020F0502020204030204" pitchFamily="34" charset="0"/>
              </a:rPr>
              <a:t>is</a:t>
            </a:r>
            <a:r>
              <a:rPr lang="es-ES_tradnl" sz="1900" dirty="0">
                <a:solidFill>
                  <a:schemeClr val="tx1"/>
                </a:solidFill>
                <a:latin typeface="Calibri" panose="020F0502020204030204" pitchFamily="34" charset="0"/>
                <a:cs typeface="Calibri" panose="020F0502020204030204" pitchFamily="34" charset="0"/>
              </a:rPr>
              <a:t> a </a:t>
            </a:r>
            <a:r>
              <a:rPr lang="es-ES_tradnl" sz="1900" dirty="0" err="1">
                <a:solidFill>
                  <a:schemeClr val="tx1"/>
                </a:solidFill>
                <a:latin typeface="Calibri" panose="020F0502020204030204" pitchFamily="34" charset="0"/>
                <a:cs typeface="Calibri" panose="020F0502020204030204" pitchFamily="34" charset="0"/>
              </a:rPr>
              <a:t>method</a:t>
            </a:r>
            <a:r>
              <a:rPr lang="es-ES_tradnl" sz="1900" dirty="0">
                <a:solidFill>
                  <a:schemeClr val="tx1"/>
                </a:solidFill>
                <a:latin typeface="Calibri" panose="020F0502020204030204" pitchFamily="34" charset="0"/>
                <a:cs typeface="Calibri" panose="020F0502020204030204" pitchFamily="34" charset="0"/>
              </a:rPr>
              <a:t> </a:t>
            </a:r>
            <a:r>
              <a:rPr lang="es-ES_tradnl" sz="1900" dirty="0" err="1">
                <a:solidFill>
                  <a:schemeClr val="tx1"/>
                </a:solidFill>
                <a:latin typeface="Calibri" panose="020F0502020204030204" pitchFamily="34" charset="0"/>
                <a:cs typeface="Calibri" panose="020F0502020204030204" pitchFamily="34" charset="0"/>
              </a:rPr>
              <a:t>whose</a:t>
            </a:r>
            <a:r>
              <a:rPr lang="es-ES_tradnl" sz="1900" dirty="0">
                <a:solidFill>
                  <a:schemeClr val="tx1"/>
                </a:solidFill>
                <a:latin typeface="Calibri" panose="020F0502020204030204" pitchFamily="34" charset="0"/>
                <a:cs typeface="Calibri" panose="020F0502020204030204" pitchFamily="34" charset="0"/>
              </a:rPr>
              <a:t> </a:t>
            </a:r>
            <a:r>
              <a:rPr lang="es-ES_tradnl" sz="1900" dirty="0" err="1">
                <a:solidFill>
                  <a:schemeClr val="tx1"/>
                </a:solidFill>
                <a:latin typeface="Calibri" panose="020F0502020204030204" pitchFamily="34" charset="0"/>
                <a:cs typeface="Calibri" panose="020F0502020204030204" pitchFamily="34" charset="0"/>
              </a:rPr>
              <a:t>objective</a:t>
            </a:r>
            <a:r>
              <a:rPr lang="es-ES_tradnl" sz="1900" dirty="0">
                <a:solidFill>
                  <a:schemeClr val="tx1"/>
                </a:solidFill>
                <a:latin typeface="Calibri" panose="020F0502020204030204" pitchFamily="34" charset="0"/>
                <a:cs typeface="Calibri" panose="020F0502020204030204" pitchFamily="34" charset="0"/>
              </a:rPr>
              <a:t> </a:t>
            </a:r>
            <a:r>
              <a:rPr lang="es-ES_tradnl" sz="1900" dirty="0" err="1">
                <a:solidFill>
                  <a:schemeClr val="tx1"/>
                </a:solidFill>
                <a:latin typeface="Calibri" panose="020F0502020204030204" pitchFamily="34" charset="0"/>
                <a:cs typeface="Calibri" panose="020F0502020204030204" pitchFamily="34" charset="0"/>
              </a:rPr>
              <a:t>is</a:t>
            </a:r>
            <a:r>
              <a:rPr lang="es-ES_tradnl" sz="1900" dirty="0">
                <a:solidFill>
                  <a:schemeClr val="tx1"/>
                </a:solidFill>
                <a:latin typeface="Calibri" panose="020F0502020204030204" pitchFamily="34" charset="0"/>
                <a:cs typeface="Calibri" panose="020F0502020204030204" pitchFamily="34" charset="0"/>
              </a:rPr>
              <a:t> to </a:t>
            </a:r>
            <a:r>
              <a:rPr lang="es-ES_tradnl" sz="1900" dirty="0" err="1">
                <a:solidFill>
                  <a:schemeClr val="tx1"/>
                </a:solidFill>
                <a:latin typeface="Calibri" panose="020F0502020204030204" pitchFamily="34" charset="0"/>
                <a:cs typeface="Calibri" panose="020F0502020204030204" pitchFamily="34" charset="0"/>
              </a:rPr>
              <a:t>analyze</a:t>
            </a:r>
            <a:r>
              <a:rPr lang="es-ES_tradnl" sz="1900" dirty="0">
                <a:solidFill>
                  <a:schemeClr val="tx1"/>
                </a:solidFill>
                <a:latin typeface="Calibri" panose="020F0502020204030204" pitchFamily="34" charset="0"/>
                <a:cs typeface="Calibri" panose="020F0502020204030204" pitchFamily="34" charset="0"/>
              </a:rPr>
              <a:t> a </a:t>
            </a:r>
            <a:r>
              <a:rPr lang="es-ES_tradnl" sz="1900" dirty="0" err="1">
                <a:solidFill>
                  <a:schemeClr val="tx1"/>
                </a:solidFill>
                <a:latin typeface="Calibri" panose="020F0502020204030204" pitchFamily="34" charset="0"/>
                <a:cs typeface="Calibri" panose="020F0502020204030204" pitchFamily="34" charset="0"/>
              </a:rPr>
              <a:t>specific</a:t>
            </a:r>
            <a:r>
              <a:rPr lang="es-ES_tradnl" sz="1900" dirty="0">
                <a:solidFill>
                  <a:schemeClr val="tx1"/>
                </a:solidFill>
                <a:latin typeface="Calibri" panose="020F0502020204030204" pitchFamily="34" charset="0"/>
                <a:cs typeface="Calibri" panose="020F0502020204030204" pitchFamily="34" charset="0"/>
              </a:rPr>
              <a:t> and </a:t>
            </a:r>
            <a:r>
              <a:rPr lang="es-ES_tradnl" sz="1900" dirty="0" err="1">
                <a:solidFill>
                  <a:schemeClr val="tx1"/>
                </a:solidFill>
                <a:latin typeface="Calibri" panose="020F0502020204030204" pitchFamily="34" charset="0"/>
                <a:cs typeface="Calibri" panose="020F0502020204030204" pitchFamily="34" charset="0"/>
              </a:rPr>
              <a:t>limited</a:t>
            </a:r>
            <a:r>
              <a:rPr lang="es-ES_tradnl" sz="1900" dirty="0">
                <a:solidFill>
                  <a:schemeClr val="tx1"/>
                </a:solidFill>
                <a:latin typeface="Calibri" panose="020F0502020204030204" pitchFamily="34" charset="0"/>
                <a:cs typeface="Calibri" panose="020F0502020204030204" pitchFamily="34" charset="0"/>
              </a:rPr>
              <a:t> </a:t>
            </a:r>
            <a:r>
              <a:rPr lang="es-ES_tradnl" sz="1900" dirty="0" err="1">
                <a:solidFill>
                  <a:schemeClr val="tx1"/>
                </a:solidFill>
                <a:latin typeface="Calibri" panose="020F0502020204030204" pitchFamily="34" charset="0"/>
                <a:cs typeface="Calibri" panose="020F0502020204030204" pitchFamily="34" charset="0"/>
              </a:rPr>
              <a:t>topic</a:t>
            </a:r>
            <a:r>
              <a:rPr lang="es-ES_tradnl" sz="1900" dirty="0">
                <a:solidFill>
                  <a:schemeClr val="tx1"/>
                </a:solidFill>
                <a:latin typeface="Calibri" panose="020F0502020204030204" pitchFamily="34" charset="0"/>
                <a:cs typeface="Calibri" panose="020F0502020204030204" pitchFamily="34" charset="0"/>
              </a:rPr>
              <a:t>. </a:t>
            </a:r>
            <a:r>
              <a:rPr lang="es-ES_tradnl" sz="1900" dirty="0" err="1">
                <a:solidFill>
                  <a:schemeClr val="tx1"/>
                </a:solidFill>
                <a:latin typeface="Calibri" panose="020F0502020204030204" pitchFamily="34" charset="0"/>
                <a:cs typeface="Calibri" panose="020F0502020204030204" pitchFamily="34" charset="0"/>
              </a:rPr>
              <a:t>The</a:t>
            </a:r>
            <a:r>
              <a:rPr lang="es-ES_tradnl" sz="1900" dirty="0">
                <a:solidFill>
                  <a:schemeClr val="tx1"/>
                </a:solidFill>
                <a:latin typeface="Calibri" panose="020F0502020204030204" pitchFamily="34" charset="0"/>
                <a:cs typeface="Calibri" panose="020F0502020204030204" pitchFamily="34" charset="0"/>
              </a:rPr>
              <a:t> </a:t>
            </a:r>
            <a:r>
              <a:rPr lang="es-ES_tradnl" sz="1900" dirty="0" err="1">
                <a:solidFill>
                  <a:schemeClr val="tx1"/>
                </a:solidFill>
                <a:latin typeface="Calibri" panose="020F0502020204030204" pitchFamily="34" charset="0"/>
                <a:cs typeface="Calibri" panose="020F0502020204030204" pitchFamily="34" charset="0"/>
              </a:rPr>
              <a:t>interviewer</a:t>
            </a:r>
            <a:r>
              <a:rPr lang="es-ES_tradnl" sz="1900" dirty="0">
                <a:solidFill>
                  <a:schemeClr val="tx1"/>
                </a:solidFill>
                <a:latin typeface="Calibri" panose="020F0502020204030204" pitchFamily="34" charset="0"/>
                <a:cs typeface="Calibri" panose="020F0502020204030204" pitchFamily="34" charset="0"/>
              </a:rPr>
              <a:t> </a:t>
            </a:r>
            <a:r>
              <a:rPr lang="es-ES_tradnl" sz="1900" dirty="0" err="1">
                <a:solidFill>
                  <a:schemeClr val="tx1"/>
                </a:solidFill>
                <a:latin typeface="Calibri" panose="020F0502020204030204" pitchFamily="34" charset="0"/>
                <a:cs typeface="Calibri" panose="020F0502020204030204" pitchFamily="34" charset="0"/>
              </a:rPr>
              <a:t>encourages</a:t>
            </a:r>
            <a:r>
              <a:rPr lang="es-ES_tradnl" sz="1900" dirty="0">
                <a:solidFill>
                  <a:schemeClr val="tx1"/>
                </a:solidFill>
                <a:latin typeface="Calibri" panose="020F0502020204030204" pitchFamily="34" charset="0"/>
                <a:cs typeface="Calibri" panose="020F0502020204030204" pitchFamily="34" charset="0"/>
              </a:rPr>
              <a:t> </a:t>
            </a:r>
            <a:r>
              <a:rPr lang="es-ES_tradnl" sz="1900" dirty="0" err="1">
                <a:solidFill>
                  <a:schemeClr val="tx1"/>
                </a:solidFill>
                <a:latin typeface="Calibri" panose="020F0502020204030204" pitchFamily="34" charset="0"/>
                <a:cs typeface="Calibri" panose="020F0502020204030204" pitchFamily="34" charset="0"/>
              </a:rPr>
              <a:t>conversation</a:t>
            </a:r>
            <a:r>
              <a:rPr lang="es-ES_tradnl" sz="1900" dirty="0">
                <a:solidFill>
                  <a:schemeClr val="tx1"/>
                </a:solidFill>
                <a:latin typeface="Calibri" panose="020F0502020204030204" pitchFamily="34" charset="0"/>
                <a:cs typeface="Calibri" panose="020F0502020204030204" pitchFamily="34" charset="0"/>
              </a:rPr>
              <a:t> </a:t>
            </a:r>
            <a:r>
              <a:rPr lang="es-ES_tradnl" sz="1900" dirty="0" err="1">
                <a:solidFill>
                  <a:schemeClr val="tx1"/>
                </a:solidFill>
                <a:latin typeface="Calibri" panose="020F0502020204030204" pitchFamily="34" charset="0"/>
                <a:cs typeface="Calibri" panose="020F0502020204030204" pitchFamily="34" charset="0"/>
              </a:rPr>
              <a:t>among</a:t>
            </a:r>
            <a:r>
              <a:rPr lang="es-ES_tradnl" sz="1900" dirty="0">
                <a:solidFill>
                  <a:schemeClr val="tx1"/>
                </a:solidFill>
                <a:latin typeface="Calibri" panose="020F0502020204030204" pitchFamily="34" charset="0"/>
                <a:cs typeface="Calibri" panose="020F0502020204030204" pitchFamily="34" charset="0"/>
              </a:rPr>
              <a:t> </a:t>
            </a:r>
            <a:r>
              <a:rPr lang="es-ES_tradnl" sz="1900" dirty="0" err="1">
                <a:solidFill>
                  <a:schemeClr val="tx1"/>
                </a:solidFill>
                <a:latin typeface="Calibri" panose="020F0502020204030204" pitchFamily="34" charset="0"/>
                <a:cs typeface="Calibri" panose="020F0502020204030204" pitchFamily="34" charset="0"/>
              </a:rPr>
              <a:t>specifically</a:t>
            </a:r>
            <a:r>
              <a:rPr lang="es-ES_tradnl" sz="1900" dirty="0">
                <a:solidFill>
                  <a:schemeClr val="tx1"/>
                </a:solidFill>
                <a:latin typeface="Calibri" panose="020F0502020204030204" pitchFamily="34" charset="0"/>
                <a:cs typeface="Calibri" panose="020F0502020204030204" pitchFamily="34" charset="0"/>
              </a:rPr>
              <a:t> </a:t>
            </a:r>
            <a:r>
              <a:rPr lang="es-ES_tradnl" sz="1900" dirty="0" err="1">
                <a:solidFill>
                  <a:schemeClr val="tx1"/>
                </a:solidFill>
                <a:latin typeface="Calibri" panose="020F0502020204030204" pitchFamily="34" charset="0"/>
                <a:cs typeface="Calibri" panose="020F0502020204030204" pitchFamily="34" charset="0"/>
              </a:rPr>
              <a:t>selected</a:t>
            </a:r>
            <a:r>
              <a:rPr lang="es-ES_tradnl" sz="1900" dirty="0">
                <a:solidFill>
                  <a:schemeClr val="tx1"/>
                </a:solidFill>
                <a:latin typeface="Calibri" panose="020F0502020204030204" pitchFamily="34" charset="0"/>
                <a:cs typeface="Calibri" panose="020F0502020204030204" pitchFamily="34" charset="0"/>
              </a:rPr>
              <a:t> </a:t>
            </a:r>
            <a:r>
              <a:rPr lang="es-ES_tradnl" sz="1900" dirty="0" err="1">
                <a:solidFill>
                  <a:schemeClr val="tx1"/>
                </a:solidFill>
                <a:latin typeface="Calibri" panose="020F0502020204030204" pitchFamily="34" charset="0"/>
                <a:cs typeface="Calibri" panose="020F0502020204030204" pitchFamily="34" charset="0"/>
              </a:rPr>
              <a:t>participants</a:t>
            </a:r>
            <a:r>
              <a:rPr lang="es-ES_tradnl" sz="1900" dirty="0">
                <a:solidFill>
                  <a:schemeClr val="tx1"/>
                </a:solidFill>
                <a:latin typeface="Calibri" panose="020F0502020204030204" pitchFamily="34" charset="0"/>
                <a:cs typeface="Calibri" panose="020F0502020204030204" pitchFamily="34" charset="0"/>
              </a:rPr>
              <a:t>.</a:t>
            </a:r>
          </a:p>
        </p:txBody>
      </p:sp>
      <p:grpSp>
        <p:nvGrpSpPr>
          <p:cNvPr id="19" name="Google Shape;9860;p69">
            <a:extLst>
              <a:ext uri="{FF2B5EF4-FFF2-40B4-BE49-F238E27FC236}">
                <a16:creationId xmlns:a16="http://schemas.microsoft.com/office/drawing/2014/main" id="{6FA79E8B-DBAA-C846-86FB-8D3E7B0C3906}"/>
              </a:ext>
            </a:extLst>
          </p:cNvPr>
          <p:cNvGrpSpPr/>
          <p:nvPr/>
        </p:nvGrpSpPr>
        <p:grpSpPr>
          <a:xfrm>
            <a:off x="2718038" y="3592618"/>
            <a:ext cx="1093932" cy="917843"/>
            <a:chOff x="1737326" y="2936723"/>
            <a:chExt cx="374731" cy="314411"/>
          </a:xfrm>
        </p:grpSpPr>
        <p:sp>
          <p:nvSpPr>
            <p:cNvPr id="20" name="Google Shape;9861;p69">
              <a:extLst>
                <a:ext uri="{FF2B5EF4-FFF2-40B4-BE49-F238E27FC236}">
                  <a16:creationId xmlns:a16="http://schemas.microsoft.com/office/drawing/2014/main" id="{1E955C6A-F6A5-044D-9BFF-4A627D31318D}"/>
                </a:ext>
              </a:extLst>
            </p:cNvPr>
            <p:cNvSpPr/>
            <p:nvPr/>
          </p:nvSpPr>
          <p:spPr>
            <a:xfrm>
              <a:off x="1942890" y="2936723"/>
              <a:ext cx="169167" cy="176966"/>
            </a:xfrm>
            <a:custGeom>
              <a:avLst/>
              <a:gdLst/>
              <a:ahLst/>
              <a:cxnLst/>
              <a:rect l="l" t="t" r="r" b="b"/>
              <a:pathLst>
                <a:path w="6442" h="6739" extrusionOk="0">
                  <a:moveTo>
                    <a:pt x="690" y="0"/>
                  </a:moveTo>
                  <a:cubicBezTo>
                    <a:pt x="307" y="0"/>
                    <a:pt x="1" y="316"/>
                    <a:pt x="1" y="689"/>
                  </a:cubicBezTo>
                  <a:lnTo>
                    <a:pt x="1" y="4374"/>
                  </a:lnTo>
                  <a:cubicBezTo>
                    <a:pt x="1" y="4757"/>
                    <a:pt x="307" y="5063"/>
                    <a:pt x="690" y="5063"/>
                  </a:cubicBezTo>
                  <a:lnTo>
                    <a:pt x="1379" y="5063"/>
                  </a:lnTo>
                  <a:lnTo>
                    <a:pt x="996" y="6604"/>
                  </a:lnTo>
                  <a:cubicBezTo>
                    <a:pt x="982" y="6676"/>
                    <a:pt x="1039" y="6738"/>
                    <a:pt x="1110" y="6738"/>
                  </a:cubicBezTo>
                  <a:cubicBezTo>
                    <a:pt x="1132" y="6738"/>
                    <a:pt x="1155" y="6732"/>
                    <a:pt x="1178" y="6718"/>
                  </a:cubicBezTo>
                  <a:lnTo>
                    <a:pt x="3446" y="5063"/>
                  </a:lnTo>
                  <a:lnTo>
                    <a:pt x="5753" y="5063"/>
                  </a:lnTo>
                  <a:cubicBezTo>
                    <a:pt x="6126" y="5063"/>
                    <a:pt x="6442" y="4757"/>
                    <a:pt x="6442" y="4374"/>
                  </a:cubicBezTo>
                  <a:lnTo>
                    <a:pt x="6442" y="689"/>
                  </a:lnTo>
                  <a:cubicBezTo>
                    <a:pt x="6442" y="316"/>
                    <a:pt x="6135" y="10"/>
                    <a:pt x="5753" y="0"/>
                  </a:cubicBezTo>
                  <a:close/>
                </a:path>
              </a:pathLst>
            </a:custGeom>
            <a:solidFill>
              <a:schemeClr val="accent1">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latin typeface="Calibri" panose="020F0502020204030204" pitchFamily="34" charset="0"/>
                <a:cs typeface="Calibri" panose="020F0502020204030204" pitchFamily="34" charset="0"/>
              </a:endParaRPr>
            </a:p>
          </p:txBody>
        </p:sp>
        <p:sp>
          <p:nvSpPr>
            <p:cNvPr id="21" name="Google Shape;9862;p69">
              <a:extLst>
                <a:ext uri="{FF2B5EF4-FFF2-40B4-BE49-F238E27FC236}">
                  <a16:creationId xmlns:a16="http://schemas.microsoft.com/office/drawing/2014/main" id="{0A0AE867-059C-3148-9433-80C89A67E296}"/>
                </a:ext>
              </a:extLst>
            </p:cNvPr>
            <p:cNvSpPr/>
            <p:nvPr/>
          </p:nvSpPr>
          <p:spPr>
            <a:xfrm>
              <a:off x="1966379" y="2936723"/>
              <a:ext cx="127746" cy="114861"/>
            </a:xfrm>
            <a:custGeom>
              <a:avLst/>
              <a:gdLst/>
              <a:ahLst/>
              <a:cxnLst/>
              <a:rect l="l" t="t" r="r" b="b"/>
              <a:pathLst>
                <a:path w="1848" h="4374" extrusionOk="0">
                  <a:moveTo>
                    <a:pt x="1" y="0"/>
                  </a:moveTo>
                  <a:lnTo>
                    <a:pt x="1" y="3455"/>
                  </a:lnTo>
                  <a:cubicBezTo>
                    <a:pt x="1" y="3962"/>
                    <a:pt x="412" y="4374"/>
                    <a:pt x="919" y="4374"/>
                  </a:cubicBezTo>
                  <a:cubicBezTo>
                    <a:pt x="1427" y="4374"/>
                    <a:pt x="1848" y="3962"/>
                    <a:pt x="1848" y="3455"/>
                  </a:cubicBezTo>
                  <a:lnTo>
                    <a:pt x="1848" y="0"/>
                  </a:lnTo>
                  <a:close/>
                </a:path>
              </a:pathLst>
            </a:custGeom>
            <a:solidFill>
              <a:schemeClr val="accent1">
                <a:lumMod val="20000"/>
                <a:lumOff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sz="1600" b="1" dirty="0">
                  <a:solidFill>
                    <a:schemeClr val="accent1"/>
                  </a:solidFill>
                  <a:latin typeface="Calibri" panose="020F0502020204030204" pitchFamily="34" charset="0"/>
                  <a:cs typeface="Calibri" panose="020F0502020204030204" pitchFamily="34" charset="0"/>
                </a:rPr>
                <a:t>¿?</a:t>
              </a:r>
              <a:endParaRPr sz="1600" b="1" dirty="0">
                <a:solidFill>
                  <a:schemeClr val="accent1"/>
                </a:solidFill>
                <a:latin typeface="Calibri" panose="020F0502020204030204" pitchFamily="34" charset="0"/>
                <a:cs typeface="Calibri" panose="020F0502020204030204" pitchFamily="34" charset="0"/>
              </a:endParaRPr>
            </a:p>
          </p:txBody>
        </p:sp>
        <p:sp>
          <p:nvSpPr>
            <p:cNvPr id="25" name="Google Shape;9865;p69">
              <a:extLst>
                <a:ext uri="{FF2B5EF4-FFF2-40B4-BE49-F238E27FC236}">
                  <a16:creationId xmlns:a16="http://schemas.microsoft.com/office/drawing/2014/main" id="{7B712A3E-6D77-4B47-9FE3-2B878FDF9163}"/>
                </a:ext>
              </a:extLst>
            </p:cNvPr>
            <p:cNvSpPr/>
            <p:nvPr/>
          </p:nvSpPr>
          <p:spPr>
            <a:xfrm>
              <a:off x="1737326" y="3166419"/>
              <a:ext cx="205353" cy="84715"/>
            </a:xfrm>
            <a:custGeom>
              <a:avLst/>
              <a:gdLst/>
              <a:ahLst/>
              <a:cxnLst/>
              <a:rect l="l" t="t" r="r" b="b"/>
              <a:pathLst>
                <a:path w="7820" h="3226" extrusionOk="0">
                  <a:moveTo>
                    <a:pt x="2527" y="0"/>
                  </a:moveTo>
                  <a:lnTo>
                    <a:pt x="603" y="709"/>
                  </a:lnTo>
                  <a:cubicBezTo>
                    <a:pt x="240" y="833"/>
                    <a:pt x="0" y="1177"/>
                    <a:pt x="0" y="1570"/>
                  </a:cubicBezTo>
                  <a:lnTo>
                    <a:pt x="0" y="2996"/>
                  </a:lnTo>
                  <a:cubicBezTo>
                    <a:pt x="0" y="3120"/>
                    <a:pt x="96" y="3226"/>
                    <a:pt x="230" y="3226"/>
                  </a:cubicBezTo>
                  <a:lnTo>
                    <a:pt x="7590" y="3226"/>
                  </a:lnTo>
                  <a:cubicBezTo>
                    <a:pt x="7714" y="3226"/>
                    <a:pt x="7819" y="3120"/>
                    <a:pt x="7819" y="2996"/>
                  </a:cubicBezTo>
                  <a:lnTo>
                    <a:pt x="7819" y="1570"/>
                  </a:lnTo>
                  <a:cubicBezTo>
                    <a:pt x="7819" y="1187"/>
                    <a:pt x="7580" y="843"/>
                    <a:pt x="7216" y="709"/>
                  </a:cubicBezTo>
                  <a:lnTo>
                    <a:pt x="5293" y="0"/>
                  </a:lnTo>
                  <a:lnTo>
                    <a:pt x="3915" y="460"/>
                  </a:lnTo>
                  <a:lnTo>
                    <a:pt x="2527" y="0"/>
                  </a:lnTo>
                  <a:close/>
                </a:path>
              </a:pathLst>
            </a:custGeom>
            <a:solidFill>
              <a:srgbClr val="7F91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latin typeface="Calibri" panose="020F0502020204030204" pitchFamily="34" charset="0"/>
                <a:cs typeface="Calibri" panose="020F0502020204030204" pitchFamily="34" charset="0"/>
              </a:endParaRPr>
            </a:p>
          </p:txBody>
        </p:sp>
        <p:sp>
          <p:nvSpPr>
            <p:cNvPr id="26" name="Google Shape;9866;p69">
              <a:extLst>
                <a:ext uri="{FF2B5EF4-FFF2-40B4-BE49-F238E27FC236}">
                  <a16:creationId xmlns:a16="http://schemas.microsoft.com/office/drawing/2014/main" id="{ED2BA818-5A56-6346-8F30-DD0BEF41D5B6}"/>
                </a:ext>
              </a:extLst>
            </p:cNvPr>
            <p:cNvSpPr/>
            <p:nvPr/>
          </p:nvSpPr>
          <p:spPr>
            <a:xfrm>
              <a:off x="1827792" y="3190788"/>
              <a:ext cx="24396" cy="60345"/>
            </a:xfrm>
            <a:custGeom>
              <a:avLst/>
              <a:gdLst/>
              <a:ahLst/>
              <a:cxnLst/>
              <a:rect l="l" t="t" r="r" b="b"/>
              <a:pathLst>
                <a:path w="929" h="2298" extrusionOk="0">
                  <a:moveTo>
                    <a:pt x="221" y="1"/>
                  </a:moveTo>
                  <a:lnTo>
                    <a:pt x="1" y="2298"/>
                  </a:lnTo>
                  <a:lnTo>
                    <a:pt x="929" y="2298"/>
                  </a:lnTo>
                  <a:lnTo>
                    <a:pt x="7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latin typeface="Calibri" panose="020F0502020204030204" pitchFamily="34" charset="0"/>
                <a:cs typeface="Calibri" panose="020F0502020204030204" pitchFamily="34" charset="0"/>
              </a:endParaRPr>
            </a:p>
          </p:txBody>
        </p:sp>
        <p:sp>
          <p:nvSpPr>
            <p:cNvPr id="27" name="Google Shape;9867;p69">
              <a:extLst>
                <a:ext uri="{FF2B5EF4-FFF2-40B4-BE49-F238E27FC236}">
                  <a16:creationId xmlns:a16="http://schemas.microsoft.com/office/drawing/2014/main" id="{C437B3CF-7450-3640-899E-D1B073146898}"/>
                </a:ext>
              </a:extLst>
            </p:cNvPr>
            <p:cNvSpPr/>
            <p:nvPr/>
          </p:nvSpPr>
          <p:spPr>
            <a:xfrm>
              <a:off x="1829552" y="3178472"/>
              <a:ext cx="21139" cy="20640"/>
            </a:xfrm>
            <a:custGeom>
              <a:avLst/>
              <a:gdLst/>
              <a:ahLst/>
              <a:cxnLst/>
              <a:rect l="l" t="t" r="r" b="b"/>
              <a:pathLst>
                <a:path w="805" h="786" extrusionOk="0">
                  <a:moveTo>
                    <a:pt x="1" y="1"/>
                  </a:moveTo>
                  <a:lnTo>
                    <a:pt x="1" y="623"/>
                  </a:lnTo>
                  <a:cubicBezTo>
                    <a:pt x="1" y="709"/>
                    <a:pt x="77" y="785"/>
                    <a:pt x="163" y="785"/>
                  </a:cubicBezTo>
                  <a:lnTo>
                    <a:pt x="642" y="785"/>
                  </a:lnTo>
                  <a:cubicBezTo>
                    <a:pt x="728" y="785"/>
                    <a:pt x="805" y="709"/>
                    <a:pt x="805" y="623"/>
                  </a:cubicBezTo>
                  <a:lnTo>
                    <a:pt x="8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latin typeface="Calibri" panose="020F0502020204030204" pitchFamily="34" charset="0"/>
                <a:cs typeface="Calibri" panose="020F0502020204030204" pitchFamily="34" charset="0"/>
              </a:endParaRPr>
            </a:p>
          </p:txBody>
        </p:sp>
        <p:sp>
          <p:nvSpPr>
            <p:cNvPr id="28" name="Google Shape;9868;p69">
              <a:extLst>
                <a:ext uri="{FF2B5EF4-FFF2-40B4-BE49-F238E27FC236}">
                  <a16:creationId xmlns:a16="http://schemas.microsoft.com/office/drawing/2014/main" id="{CF38327A-21C8-3844-8DCF-B02E1A603682}"/>
                </a:ext>
              </a:extLst>
            </p:cNvPr>
            <p:cNvSpPr/>
            <p:nvPr/>
          </p:nvSpPr>
          <p:spPr>
            <a:xfrm>
              <a:off x="1906703" y="3191051"/>
              <a:ext cx="36213" cy="60083"/>
            </a:xfrm>
            <a:custGeom>
              <a:avLst/>
              <a:gdLst/>
              <a:ahLst/>
              <a:cxnLst/>
              <a:rect l="l" t="t" r="r" b="b"/>
              <a:pathLst>
                <a:path w="1379" h="2288" extrusionOk="0">
                  <a:moveTo>
                    <a:pt x="1130" y="0"/>
                  </a:moveTo>
                  <a:lnTo>
                    <a:pt x="269" y="862"/>
                  </a:lnTo>
                  <a:cubicBezTo>
                    <a:pt x="96" y="1043"/>
                    <a:pt x="1" y="1273"/>
                    <a:pt x="1" y="1522"/>
                  </a:cubicBezTo>
                  <a:lnTo>
                    <a:pt x="1" y="2288"/>
                  </a:lnTo>
                  <a:lnTo>
                    <a:pt x="1149" y="2288"/>
                  </a:lnTo>
                  <a:cubicBezTo>
                    <a:pt x="1274" y="2288"/>
                    <a:pt x="1379" y="2182"/>
                    <a:pt x="1379" y="2058"/>
                  </a:cubicBezTo>
                  <a:lnTo>
                    <a:pt x="1379" y="632"/>
                  </a:lnTo>
                  <a:cubicBezTo>
                    <a:pt x="1379" y="402"/>
                    <a:pt x="1283" y="173"/>
                    <a:pt x="1130" y="0"/>
                  </a:cubicBezTo>
                  <a:close/>
                </a:path>
              </a:pathLst>
            </a:custGeom>
            <a:solidFill>
              <a:srgbClr val="6A7F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latin typeface="Calibri" panose="020F0502020204030204" pitchFamily="34" charset="0"/>
                <a:cs typeface="Calibri" panose="020F0502020204030204" pitchFamily="34" charset="0"/>
              </a:endParaRPr>
            </a:p>
          </p:txBody>
        </p:sp>
        <p:sp>
          <p:nvSpPr>
            <p:cNvPr id="29" name="Google Shape;9869;p69">
              <a:extLst>
                <a:ext uri="{FF2B5EF4-FFF2-40B4-BE49-F238E27FC236}">
                  <a16:creationId xmlns:a16="http://schemas.microsoft.com/office/drawing/2014/main" id="{4CC407B9-F58F-DF41-A3AF-240E4C0156FE}"/>
                </a:ext>
              </a:extLst>
            </p:cNvPr>
            <p:cNvSpPr/>
            <p:nvPr/>
          </p:nvSpPr>
          <p:spPr>
            <a:xfrm>
              <a:off x="1773513" y="2979185"/>
              <a:ext cx="132981" cy="96794"/>
            </a:xfrm>
            <a:custGeom>
              <a:avLst/>
              <a:gdLst/>
              <a:ahLst/>
              <a:cxnLst/>
              <a:rect l="l" t="t" r="r" b="b"/>
              <a:pathLst>
                <a:path w="5064" h="3686" extrusionOk="0">
                  <a:moveTo>
                    <a:pt x="1847" y="1"/>
                  </a:moveTo>
                  <a:cubicBezTo>
                    <a:pt x="823" y="1"/>
                    <a:pt x="0" y="824"/>
                    <a:pt x="0" y="1838"/>
                  </a:cubicBezTo>
                  <a:lnTo>
                    <a:pt x="0" y="2384"/>
                  </a:lnTo>
                  <a:cubicBezTo>
                    <a:pt x="0" y="2632"/>
                    <a:pt x="39" y="2881"/>
                    <a:pt x="125" y="3111"/>
                  </a:cubicBezTo>
                  <a:lnTo>
                    <a:pt x="201" y="3341"/>
                  </a:lnTo>
                  <a:cubicBezTo>
                    <a:pt x="221" y="3417"/>
                    <a:pt x="230" y="3484"/>
                    <a:pt x="230" y="3561"/>
                  </a:cubicBezTo>
                  <a:lnTo>
                    <a:pt x="230" y="3685"/>
                  </a:lnTo>
                  <a:lnTo>
                    <a:pt x="4833" y="3685"/>
                  </a:lnTo>
                  <a:lnTo>
                    <a:pt x="4833" y="3561"/>
                  </a:lnTo>
                  <a:cubicBezTo>
                    <a:pt x="4833" y="3484"/>
                    <a:pt x="4853" y="3417"/>
                    <a:pt x="4872" y="3341"/>
                  </a:cubicBezTo>
                  <a:lnTo>
                    <a:pt x="4948" y="3111"/>
                  </a:lnTo>
                  <a:cubicBezTo>
                    <a:pt x="5025" y="2881"/>
                    <a:pt x="5063" y="2632"/>
                    <a:pt x="5063" y="2384"/>
                  </a:cubicBezTo>
                  <a:lnTo>
                    <a:pt x="5063" y="460"/>
                  </a:lnTo>
                  <a:cubicBezTo>
                    <a:pt x="5063" y="201"/>
                    <a:pt x="4862" y="1"/>
                    <a:pt x="4604" y="1"/>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latin typeface="Calibri" panose="020F0502020204030204" pitchFamily="34" charset="0"/>
                <a:cs typeface="Calibri" panose="020F0502020204030204" pitchFamily="34" charset="0"/>
              </a:endParaRPr>
            </a:p>
          </p:txBody>
        </p:sp>
        <p:sp>
          <p:nvSpPr>
            <p:cNvPr id="30" name="Google Shape;9870;p69">
              <a:extLst>
                <a:ext uri="{FF2B5EF4-FFF2-40B4-BE49-F238E27FC236}">
                  <a16:creationId xmlns:a16="http://schemas.microsoft.com/office/drawing/2014/main" id="{C9BF09A8-CAEA-E349-8868-652C53FEF8FE}"/>
                </a:ext>
              </a:extLst>
            </p:cNvPr>
            <p:cNvSpPr/>
            <p:nvPr/>
          </p:nvSpPr>
          <p:spPr>
            <a:xfrm>
              <a:off x="1803659" y="2979185"/>
              <a:ext cx="102834" cy="96794"/>
            </a:xfrm>
            <a:custGeom>
              <a:avLst/>
              <a:gdLst/>
              <a:ahLst/>
              <a:cxnLst/>
              <a:rect l="l" t="t" r="r" b="b"/>
              <a:pathLst>
                <a:path w="3916" h="3686" extrusionOk="0">
                  <a:moveTo>
                    <a:pt x="931" y="0"/>
                  </a:moveTo>
                  <a:cubicBezTo>
                    <a:pt x="413" y="0"/>
                    <a:pt x="1" y="418"/>
                    <a:pt x="1" y="929"/>
                  </a:cubicBezTo>
                  <a:cubicBezTo>
                    <a:pt x="1" y="1446"/>
                    <a:pt x="422" y="1867"/>
                    <a:pt x="939" y="1867"/>
                  </a:cubicBezTo>
                  <a:lnTo>
                    <a:pt x="1063" y="1867"/>
                  </a:lnTo>
                  <a:lnTo>
                    <a:pt x="1130" y="3685"/>
                  </a:lnTo>
                  <a:lnTo>
                    <a:pt x="3685" y="3685"/>
                  </a:lnTo>
                  <a:lnTo>
                    <a:pt x="3685" y="3561"/>
                  </a:lnTo>
                  <a:cubicBezTo>
                    <a:pt x="3685" y="3484"/>
                    <a:pt x="3695" y="3417"/>
                    <a:pt x="3724" y="3341"/>
                  </a:cubicBezTo>
                  <a:lnTo>
                    <a:pt x="3800" y="3111"/>
                  </a:lnTo>
                  <a:cubicBezTo>
                    <a:pt x="3877" y="2881"/>
                    <a:pt x="3915" y="2632"/>
                    <a:pt x="3915" y="2384"/>
                  </a:cubicBezTo>
                  <a:lnTo>
                    <a:pt x="3915" y="460"/>
                  </a:lnTo>
                  <a:cubicBezTo>
                    <a:pt x="3915" y="201"/>
                    <a:pt x="3714" y="1"/>
                    <a:pt x="3456" y="1"/>
                  </a:cubicBezTo>
                  <a:lnTo>
                    <a:pt x="948" y="1"/>
                  </a:lnTo>
                  <a:cubicBezTo>
                    <a:pt x="942" y="0"/>
                    <a:pt x="937" y="0"/>
                    <a:pt x="9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latin typeface="Calibri" panose="020F0502020204030204" pitchFamily="34" charset="0"/>
                <a:cs typeface="Calibri" panose="020F0502020204030204" pitchFamily="34" charset="0"/>
              </a:endParaRPr>
            </a:p>
          </p:txBody>
        </p:sp>
        <p:sp>
          <p:nvSpPr>
            <p:cNvPr id="31" name="Google Shape;9871;p69">
              <a:extLst>
                <a:ext uri="{FF2B5EF4-FFF2-40B4-BE49-F238E27FC236}">
                  <a16:creationId xmlns:a16="http://schemas.microsoft.com/office/drawing/2014/main" id="{51CDFEE8-C9D4-634F-8102-50A3AF06E7D8}"/>
                </a:ext>
              </a:extLst>
            </p:cNvPr>
            <p:cNvSpPr/>
            <p:nvPr/>
          </p:nvSpPr>
          <p:spPr>
            <a:xfrm>
              <a:off x="1803659" y="3124193"/>
              <a:ext cx="72661" cy="54306"/>
            </a:xfrm>
            <a:custGeom>
              <a:avLst/>
              <a:gdLst/>
              <a:ahLst/>
              <a:cxnLst/>
              <a:rect l="l" t="t" r="r" b="b"/>
              <a:pathLst>
                <a:path w="2767" h="2068" extrusionOk="0">
                  <a:moveTo>
                    <a:pt x="1" y="1"/>
                  </a:moveTo>
                  <a:lnTo>
                    <a:pt x="1" y="2068"/>
                  </a:lnTo>
                  <a:lnTo>
                    <a:pt x="2767" y="2068"/>
                  </a:lnTo>
                  <a:lnTo>
                    <a:pt x="2767" y="1"/>
                  </a:lnTo>
                  <a:close/>
                </a:path>
              </a:pathLst>
            </a:custGeom>
            <a:solidFill>
              <a:srgbClr val="AAB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latin typeface="Calibri" panose="020F0502020204030204" pitchFamily="34" charset="0"/>
                <a:cs typeface="Calibri" panose="020F0502020204030204" pitchFamily="34" charset="0"/>
              </a:endParaRPr>
            </a:p>
          </p:txBody>
        </p:sp>
        <p:sp>
          <p:nvSpPr>
            <p:cNvPr id="32" name="Google Shape;9872;p69">
              <a:extLst>
                <a:ext uri="{FF2B5EF4-FFF2-40B4-BE49-F238E27FC236}">
                  <a16:creationId xmlns:a16="http://schemas.microsoft.com/office/drawing/2014/main" id="{682F4294-9091-0349-A935-40593353FE15}"/>
                </a:ext>
              </a:extLst>
            </p:cNvPr>
            <p:cNvSpPr/>
            <p:nvPr/>
          </p:nvSpPr>
          <p:spPr>
            <a:xfrm>
              <a:off x="1803659" y="3124193"/>
              <a:ext cx="72661" cy="30173"/>
            </a:xfrm>
            <a:custGeom>
              <a:avLst/>
              <a:gdLst/>
              <a:ahLst/>
              <a:cxnLst/>
              <a:rect l="l" t="t" r="r" b="b"/>
              <a:pathLst>
                <a:path w="2767" h="1149" extrusionOk="0">
                  <a:moveTo>
                    <a:pt x="1" y="1"/>
                  </a:moveTo>
                  <a:lnTo>
                    <a:pt x="1" y="776"/>
                  </a:lnTo>
                  <a:cubicBezTo>
                    <a:pt x="427" y="1025"/>
                    <a:pt x="905" y="1149"/>
                    <a:pt x="1384" y="1149"/>
                  </a:cubicBezTo>
                  <a:cubicBezTo>
                    <a:pt x="1862" y="1149"/>
                    <a:pt x="2341" y="1025"/>
                    <a:pt x="2767" y="776"/>
                  </a:cubicBezTo>
                  <a:lnTo>
                    <a:pt x="2767" y="1"/>
                  </a:lnTo>
                  <a:close/>
                </a:path>
              </a:pathLst>
            </a:custGeom>
            <a:solidFill>
              <a:srgbClr val="99A8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latin typeface="Calibri" panose="020F0502020204030204" pitchFamily="34" charset="0"/>
                <a:cs typeface="Calibri" panose="020F0502020204030204" pitchFamily="34" charset="0"/>
              </a:endParaRPr>
            </a:p>
          </p:txBody>
        </p:sp>
        <p:sp>
          <p:nvSpPr>
            <p:cNvPr id="33" name="Google Shape;9873;p69">
              <a:extLst>
                <a:ext uri="{FF2B5EF4-FFF2-40B4-BE49-F238E27FC236}">
                  <a16:creationId xmlns:a16="http://schemas.microsoft.com/office/drawing/2014/main" id="{4B59248D-D8AC-9A4D-A378-0218C6BD122A}"/>
                </a:ext>
              </a:extLst>
            </p:cNvPr>
            <p:cNvSpPr/>
            <p:nvPr/>
          </p:nvSpPr>
          <p:spPr>
            <a:xfrm>
              <a:off x="1791606" y="3156387"/>
              <a:ext cx="48528" cy="43198"/>
            </a:xfrm>
            <a:custGeom>
              <a:avLst/>
              <a:gdLst/>
              <a:ahLst/>
              <a:cxnLst/>
              <a:rect l="l" t="t" r="r" b="b"/>
              <a:pathLst>
                <a:path w="1848" h="1645" extrusionOk="0">
                  <a:moveTo>
                    <a:pt x="406" y="1"/>
                  </a:moveTo>
                  <a:cubicBezTo>
                    <a:pt x="322" y="1"/>
                    <a:pt x="240" y="50"/>
                    <a:pt x="201" y="134"/>
                  </a:cubicBezTo>
                  <a:lnTo>
                    <a:pt x="0" y="555"/>
                  </a:lnTo>
                  <a:lnTo>
                    <a:pt x="766" y="1559"/>
                  </a:lnTo>
                  <a:cubicBezTo>
                    <a:pt x="812" y="1616"/>
                    <a:pt x="880" y="1645"/>
                    <a:pt x="948" y="1645"/>
                  </a:cubicBezTo>
                  <a:cubicBezTo>
                    <a:pt x="1007" y="1645"/>
                    <a:pt x="1066" y="1623"/>
                    <a:pt x="1111" y="1579"/>
                  </a:cubicBezTo>
                  <a:lnTo>
                    <a:pt x="1848" y="842"/>
                  </a:lnTo>
                  <a:lnTo>
                    <a:pt x="527" y="38"/>
                  </a:lnTo>
                  <a:cubicBezTo>
                    <a:pt x="489" y="13"/>
                    <a:pt x="447" y="1"/>
                    <a:pt x="406" y="1"/>
                  </a:cubicBezTo>
                  <a:close/>
                </a:path>
              </a:pathLst>
            </a:custGeom>
            <a:solidFill>
              <a:srgbClr val="6A7F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latin typeface="Calibri" panose="020F0502020204030204" pitchFamily="34" charset="0"/>
                <a:cs typeface="Calibri" panose="020F0502020204030204" pitchFamily="34" charset="0"/>
              </a:endParaRPr>
            </a:p>
          </p:txBody>
        </p:sp>
        <p:sp>
          <p:nvSpPr>
            <p:cNvPr id="34" name="Google Shape;9874;p69">
              <a:extLst>
                <a:ext uri="{FF2B5EF4-FFF2-40B4-BE49-F238E27FC236}">
                  <a16:creationId xmlns:a16="http://schemas.microsoft.com/office/drawing/2014/main" id="{063DF823-F45D-DF46-8E76-67DDA012F2EA}"/>
                </a:ext>
              </a:extLst>
            </p:cNvPr>
            <p:cNvSpPr/>
            <p:nvPr/>
          </p:nvSpPr>
          <p:spPr>
            <a:xfrm>
              <a:off x="1840108" y="3156387"/>
              <a:ext cx="48292" cy="43198"/>
            </a:xfrm>
            <a:custGeom>
              <a:avLst/>
              <a:gdLst/>
              <a:ahLst/>
              <a:cxnLst/>
              <a:rect l="l" t="t" r="r" b="b"/>
              <a:pathLst>
                <a:path w="1839" h="1645" extrusionOk="0">
                  <a:moveTo>
                    <a:pt x="1433" y="1"/>
                  </a:moveTo>
                  <a:cubicBezTo>
                    <a:pt x="1391" y="1"/>
                    <a:pt x="1349" y="13"/>
                    <a:pt x="1312" y="38"/>
                  </a:cubicBezTo>
                  <a:lnTo>
                    <a:pt x="1" y="842"/>
                  </a:lnTo>
                  <a:lnTo>
                    <a:pt x="728" y="1579"/>
                  </a:lnTo>
                  <a:cubicBezTo>
                    <a:pt x="777" y="1623"/>
                    <a:pt x="838" y="1645"/>
                    <a:pt x="897" y="1645"/>
                  </a:cubicBezTo>
                  <a:cubicBezTo>
                    <a:pt x="966" y="1645"/>
                    <a:pt x="1031" y="1616"/>
                    <a:pt x="1072" y="1559"/>
                  </a:cubicBezTo>
                  <a:lnTo>
                    <a:pt x="1838" y="555"/>
                  </a:lnTo>
                  <a:lnTo>
                    <a:pt x="1647" y="134"/>
                  </a:lnTo>
                  <a:cubicBezTo>
                    <a:pt x="1602" y="50"/>
                    <a:pt x="1518" y="1"/>
                    <a:pt x="1433" y="1"/>
                  </a:cubicBezTo>
                  <a:close/>
                </a:path>
              </a:pathLst>
            </a:custGeom>
            <a:solidFill>
              <a:srgbClr val="6A7F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latin typeface="Calibri" panose="020F0502020204030204" pitchFamily="34" charset="0"/>
                <a:cs typeface="Calibri" panose="020F0502020204030204" pitchFamily="34" charset="0"/>
              </a:endParaRPr>
            </a:p>
          </p:txBody>
        </p:sp>
        <p:sp>
          <p:nvSpPr>
            <p:cNvPr id="35" name="Google Shape;9875;p69">
              <a:extLst>
                <a:ext uri="{FF2B5EF4-FFF2-40B4-BE49-F238E27FC236}">
                  <a16:creationId xmlns:a16="http://schemas.microsoft.com/office/drawing/2014/main" id="{4B1212F5-BD9E-C74B-8406-6341E415F6D7}"/>
                </a:ext>
              </a:extLst>
            </p:cNvPr>
            <p:cNvSpPr/>
            <p:nvPr/>
          </p:nvSpPr>
          <p:spPr>
            <a:xfrm>
              <a:off x="1779552" y="3028107"/>
              <a:ext cx="121137" cy="114205"/>
            </a:xfrm>
            <a:custGeom>
              <a:avLst/>
              <a:gdLst/>
              <a:ahLst/>
              <a:cxnLst/>
              <a:rect l="l" t="t" r="r" b="b"/>
              <a:pathLst>
                <a:path w="4613" h="4349" extrusionOk="0">
                  <a:moveTo>
                    <a:pt x="1986" y="0"/>
                  </a:moveTo>
                  <a:cubicBezTo>
                    <a:pt x="1399" y="0"/>
                    <a:pt x="893" y="98"/>
                    <a:pt x="641" y="157"/>
                  </a:cubicBezTo>
                  <a:cubicBezTo>
                    <a:pt x="536" y="186"/>
                    <a:pt x="459" y="281"/>
                    <a:pt x="459" y="387"/>
                  </a:cubicBezTo>
                  <a:lnTo>
                    <a:pt x="459" y="942"/>
                  </a:lnTo>
                  <a:cubicBezTo>
                    <a:pt x="459" y="1056"/>
                    <a:pt x="412" y="1171"/>
                    <a:pt x="325" y="1267"/>
                  </a:cubicBezTo>
                  <a:lnTo>
                    <a:pt x="134" y="1449"/>
                  </a:lnTo>
                  <a:cubicBezTo>
                    <a:pt x="48" y="1535"/>
                    <a:pt x="0" y="1659"/>
                    <a:pt x="0" y="1774"/>
                  </a:cubicBezTo>
                  <a:lnTo>
                    <a:pt x="0" y="2052"/>
                  </a:lnTo>
                  <a:cubicBezTo>
                    <a:pt x="0" y="3315"/>
                    <a:pt x="1034" y="4349"/>
                    <a:pt x="2307" y="4349"/>
                  </a:cubicBezTo>
                  <a:cubicBezTo>
                    <a:pt x="3579" y="4349"/>
                    <a:pt x="4613" y="3315"/>
                    <a:pt x="4613" y="2042"/>
                  </a:cubicBezTo>
                  <a:lnTo>
                    <a:pt x="4613" y="1774"/>
                  </a:lnTo>
                  <a:cubicBezTo>
                    <a:pt x="4603" y="1650"/>
                    <a:pt x="4556" y="1535"/>
                    <a:pt x="4469" y="1449"/>
                  </a:cubicBezTo>
                  <a:lnTo>
                    <a:pt x="4288" y="1257"/>
                  </a:lnTo>
                  <a:cubicBezTo>
                    <a:pt x="4192" y="1171"/>
                    <a:pt x="4144" y="1056"/>
                    <a:pt x="4144" y="932"/>
                  </a:cubicBezTo>
                  <a:lnTo>
                    <a:pt x="4144" y="817"/>
                  </a:lnTo>
                  <a:cubicBezTo>
                    <a:pt x="4144" y="721"/>
                    <a:pt x="4106" y="635"/>
                    <a:pt x="4029" y="578"/>
                  </a:cubicBezTo>
                  <a:cubicBezTo>
                    <a:pt x="3415" y="126"/>
                    <a:pt x="2649" y="0"/>
                    <a:pt x="1986" y="0"/>
                  </a:cubicBezTo>
                  <a:close/>
                </a:path>
              </a:pathLst>
            </a:custGeom>
            <a:solidFill>
              <a:srgbClr val="BBC6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latin typeface="Calibri" panose="020F0502020204030204" pitchFamily="34" charset="0"/>
                <a:cs typeface="Calibri" panose="020F0502020204030204" pitchFamily="34" charset="0"/>
              </a:endParaRPr>
            </a:p>
          </p:txBody>
        </p:sp>
        <p:sp>
          <p:nvSpPr>
            <p:cNvPr id="36" name="Google Shape;9876;p69">
              <a:extLst>
                <a:ext uri="{FF2B5EF4-FFF2-40B4-BE49-F238E27FC236}">
                  <a16:creationId xmlns:a16="http://schemas.microsoft.com/office/drawing/2014/main" id="{1275CD65-1639-7240-A7D8-3E6000FC586D}"/>
                </a:ext>
              </a:extLst>
            </p:cNvPr>
            <p:cNvSpPr/>
            <p:nvPr/>
          </p:nvSpPr>
          <p:spPr>
            <a:xfrm>
              <a:off x="1779552" y="3028107"/>
              <a:ext cx="108848" cy="113706"/>
            </a:xfrm>
            <a:custGeom>
              <a:avLst/>
              <a:gdLst/>
              <a:ahLst/>
              <a:cxnLst/>
              <a:rect l="l" t="t" r="r" b="b"/>
              <a:pathLst>
                <a:path w="4145" h="4330" extrusionOk="0">
                  <a:moveTo>
                    <a:pt x="1990" y="1"/>
                  </a:moveTo>
                  <a:cubicBezTo>
                    <a:pt x="1773" y="1"/>
                    <a:pt x="1566" y="14"/>
                    <a:pt x="1378" y="32"/>
                  </a:cubicBezTo>
                  <a:cubicBezTo>
                    <a:pt x="1129" y="61"/>
                    <a:pt x="881" y="99"/>
                    <a:pt x="641" y="157"/>
                  </a:cubicBezTo>
                  <a:cubicBezTo>
                    <a:pt x="536" y="186"/>
                    <a:pt x="459" y="281"/>
                    <a:pt x="459" y="387"/>
                  </a:cubicBezTo>
                  <a:lnTo>
                    <a:pt x="459" y="932"/>
                  </a:lnTo>
                  <a:cubicBezTo>
                    <a:pt x="459" y="1056"/>
                    <a:pt x="412" y="1171"/>
                    <a:pt x="325" y="1257"/>
                  </a:cubicBezTo>
                  <a:lnTo>
                    <a:pt x="134" y="1449"/>
                  </a:lnTo>
                  <a:cubicBezTo>
                    <a:pt x="48" y="1535"/>
                    <a:pt x="0" y="1650"/>
                    <a:pt x="0" y="1774"/>
                  </a:cubicBezTo>
                  <a:lnTo>
                    <a:pt x="0" y="2042"/>
                  </a:lnTo>
                  <a:cubicBezTo>
                    <a:pt x="0" y="3210"/>
                    <a:pt x="871" y="4186"/>
                    <a:pt x="2029" y="4329"/>
                  </a:cubicBezTo>
                  <a:cubicBezTo>
                    <a:pt x="1608" y="3899"/>
                    <a:pt x="1378" y="3334"/>
                    <a:pt x="1378" y="2741"/>
                  </a:cubicBezTo>
                  <a:lnTo>
                    <a:pt x="1378" y="1056"/>
                  </a:lnTo>
                  <a:cubicBezTo>
                    <a:pt x="1378" y="827"/>
                    <a:pt x="1560" y="626"/>
                    <a:pt x="1790" y="597"/>
                  </a:cubicBezTo>
                  <a:cubicBezTo>
                    <a:pt x="1971" y="575"/>
                    <a:pt x="2201" y="556"/>
                    <a:pt x="2456" y="556"/>
                  </a:cubicBezTo>
                  <a:cubicBezTo>
                    <a:pt x="2980" y="556"/>
                    <a:pt x="3610" y="636"/>
                    <a:pt x="4144" y="932"/>
                  </a:cubicBezTo>
                  <a:lnTo>
                    <a:pt x="4144" y="817"/>
                  </a:lnTo>
                  <a:cubicBezTo>
                    <a:pt x="4144" y="721"/>
                    <a:pt x="4106" y="635"/>
                    <a:pt x="4029" y="578"/>
                  </a:cubicBezTo>
                  <a:cubicBezTo>
                    <a:pt x="3416" y="123"/>
                    <a:pt x="2655" y="1"/>
                    <a:pt x="1990" y="1"/>
                  </a:cubicBezTo>
                  <a:close/>
                </a:path>
              </a:pathLst>
            </a:custGeom>
            <a:solidFill>
              <a:srgbClr val="AAB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latin typeface="Calibri" panose="020F0502020204030204" pitchFamily="34" charset="0"/>
                <a:cs typeface="Calibri" panose="020F0502020204030204" pitchFamily="34" charset="0"/>
              </a:endParaRPr>
            </a:p>
          </p:txBody>
        </p:sp>
        <p:sp>
          <p:nvSpPr>
            <p:cNvPr id="37" name="Google Shape;9877;p69">
              <a:extLst>
                <a:ext uri="{FF2B5EF4-FFF2-40B4-BE49-F238E27FC236}">
                  <a16:creationId xmlns:a16="http://schemas.microsoft.com/office/drawing/2014/main" id="{6B15E6A3-7D16-0846-9D49-C6691FFA48C8}"/>
                </a:ext>
              </a:extLst>
            </p:cNvPr>
            <p:cNvSpPr/>
            <p:nvPr/>
          </p:nvSpPr>
          <p:spPr>
            <a:xfrm>
              <a:off x="1737326" y="3191051"/>
              <a:ext cx="36213" cy="60083"/>
            </a:xfrm>
            <a:custGeom>
              <a:avLst/>
              <a:gdLst/>
              <a:ahLst/>
              <a:cxnLst/>
              <a:rect l="l" t="t" r="r" b="b"/>
              <a:pathLst>
                <a:path w="1379" h="2288" extrusionOk="0">
                  <a:moveTo>
                    <a:pt x="249" y="0"/>
                  </a:moveTo>
                  <a:cubicBezTo>
                    <a:pt x="86" y="173"/>
                    <a:pt x="0" y="402"/>
                    <a:pt x="0" y="632"/>
                  </a:cubicBezTo>
                  <a:lnTo>
                    <a:pt x="0" y="2058"/>
                  </a:lnTo>
                  <a:cubicBezTo>
                    <a:pt x="0" y="2182"/>
                    <a:pt x="96" y="2288"/>
                    <a:pt x="230" y="2288"/>
                  </a:cubicBezTo>
                  <a:lnTo>
                    <a:pt x="1378" y="2288"/>
                  </a:lnTo>
                  <a:lnTo>
                    <a:pt x="1378" y="1522"/>
                  </a:lnTo>
                  <a:cubicBezTo>
                    <a:pt x="1378" y="1273"/>
                    <a:pt x="1283" y="1043"/>
                    <a:pt x="1110" y="862"/>
                  </a:cubicBezTo>
                  <a:lnTo>
                    <a:pt x="249" y="0"/>
                  </a:lnTo>
                  <a:close/>
                </a:path>
              </a:pathLst>
            </a:custGeom>
            <a:solidFill>
              <a:srgbClr val="6A7F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latin typeface="Calibri" panose="020F0502020204030204" pitchFamily="34" charset="0"/>
                <a:cs typeface="Calibri" panose="020F0502020204030204" pitchFamily="34" charset="0"/>
              </a:endParaRPr>
            </a:p>
          </p:txBody>
        </p:sp>
      </p:grpSp>
      <p:sp>
        <p:nvSpPr>
          <p:cNvPr id="38" name="Content Placeholder 1">
            <a:extLst>
              <a:ext uri="{FF2B5EF4-FFF2-40B4-BE49-F238E27FC236}">
                <a16:creationId xmlns:a16="http://schemas.microsoft.com/office/drawing/2014/main" id="{3F29AA7B-5BC1-4945-AEFB-139A2E410584}"/>
              </a:ext>
            </a:extLst>
          </p:cNvPr>
          <p:cNvSpPr txBox="1">
            <a:spLocks/>
          </p:cNvSpPr>
          <p:nvPr/>
        </p:nvSpPr>
        <p:spPr>
          <a:xfrm>
            <a:off x="2309990" y="4607547"/>
            <a:ext cx="1449632" cy="297657"/>
          </a:xfrm>
          <a:prstGeom prst="rect">
            <a:avLst/>
          </a:prstGeom>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5"/>
              </a:buClr>
              <a:buFont typeface="Arial" panose="020B0604020202020204" pitchFamily="34" charset="0"/>
              <a:buNone/>
              <a:defRPr sz="4000" b="0" i="0" kern="1200" baseline="0">
                <a:solidFill>
                  <a:schemeClr val="accent6"/>
                </a:solidFill>
                <a:latin typeface="Gill Sans MT" panose="020B0502020104020203" pitchFamily="34" charset="77"/>
                <a:ea typeface="+mn-ea"/>
                <a:cs typeface="+mn-cs"/>
              </a:defRPr>
            </a:lvl1pPr>
            <a:lvl2pPr marL="685800" indent="-228600" algn="l" defTabSz="914400" rtl="0" eaLnBrk="1" latinLnBrk="0" hangingPunct="1">
              <a:lnSpc>
                <a:spcPct val="90000"/>
              </a:lnSpc>
              <a:spcBef>
                <a:spcPts val="500"/>
              </a:spcBef>
              <a:buClr>
                <a:schemeClr val="accent5"/>
              </a:buClr>
              <a:buFont typeface="Wingdings" pitchFamily="2" charset="2"/>
              <a:buNone/>
              <a:defRPr sz="2600" kern="1200" baseline="0">
                <a:solidFill>
                  <a:schemeClr val="tx1"/>
                </a:solidFill>
                <a:latin typeface="Gill Sans Light" panose="020B0302020104020203" pitchFamily="34" charset="-79"/>
                <a:ea typeface="+mn-ea"/>
                <a:cs typeface="+mn-cs"/>
              </a:defRPr>
            </a:lvl2pPr>
            <a:lvl3pPr marL="1143000" indent="-228600" algn="l" defTabSz="914400" rtl="0" eaLnBrk="1" latinLnBrk="0" hangingPunct="1">
              <a:lnSpc>
                <a:spcPct val="90000"/>
              </a:lnSpc>
              <a:spcBef>
                <a:spcPts val="500"/>
              </a:spcBef>
              <a:buClr>
                <a:schemeClr val="accent5"/>
              </a:buClr>
              <a:buFont typeface="Wingdings" pitchFamily="2" charset="2"/>
              <a:buNone/>
              <a:defRPr sz="2200" kern="1200" baseline="0">
                <a:solidFill>
                  <a:schemeClr val="tx1"/>
                </a:solidFill>
                <a:latin typeface="Gill Sans Light" panose="020B0302020104020203" pitchFamily="34" charset="-79"/>
                <a:ea typeface="+mn-ea"/>
                <a:cs typeface="+mn-cs"/>
              </a:defRPr>
            </a:lvl3pPr>
            <a:lvl4pPr marL="1600200" indent="-228600" algn="l" defTabSz="914400" rtl="0" eaLnBrk="1" latinLnBrk="0" hangingPunct="1">
              <a:lnSpc>
                <a:spcPct val="90000"/>
              </a:lnSpc>
              <a:spcBef>
                <a:spcPts val="500"/>
              </a:spcBef>
              <a:buClr>
                <a:schemeClr val="accent5"/>
              </a:buClr>
              <a:buFont typeface="Wingdings" pitchFamily="2" charset="2"/>
              <a:buNone/>
              <a:defRPr sz="1800" kern="1200" baseline="0">
                <a:solidFill>
                  <a:schemeClr val="tx1"/>
                </a:solidFill>
                <a:latin typeface="Gill Sans Light" panose="020B0302020104020203" pitchFamily="34" charset="-79"/>
                <a:ea typeface="+mn-ea"/>
                <a:cs typeface="+mn-cs"/>
              </a:defRPr>
            </a:lvl4pPr>
            <a:lvl5pPr marL="2057400" indent="-228600" algn="l" defTabSz="914400" rtl="0" eaLnBrk="1" latinLnBrk="0" hangingPunct="1">
              <a:lnSpc>
                <a:spcPct val="90000"/>
              </a:lnSpc>
              <a:spcBef>
                <a:spcPts val="500"/>
              </a:spcBef>
              <a:buClr>
                <a:schemeClr val="accent5"/>
              </a:buClr>
              <a:buFont typeface="Wingdings" pitchFamily="2" charset="2"/>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ES_tradnl" sz="1400" dirty="0">
                <a:solidFill>
                  <a:schemeClr val="tx1"/>
                </a:solidFill>
                <a:latin typeface="Calibri" panose="020F0502020204030204" pitchFamily="34" charset="0"/>
                <a:cs typeface="Calibri" panose="020F0502020204030204" pitchFamily="34" charset="0"/>
              </a:rPr>
              <a:t>RESEARCHER</a:t>
            </a:r>
          </a:p>
          <a:p>
            <a:pPr algn="ctr"/>
            <a:endParaRPr lang="es-ES_tradnl" sz="1400" dirty="0">
              <a:solidFill>
                <a:schemeClr val="tx1"/>
              </a:solidFill>
              <a:latin typeface="Calibri" panose="020F0502020204030204" pitchFamily="34" charset="0"/>
              <a:cs typeface="Calibri" panose="020F0502020204030204" pitchFamily="34" charset="0"/>
            </a:endParaRPr>
          </a:p>
        </p:txBody>
      </p:sp>
      <p:sp>
        <p:nvSpPr>
          <p:cNvPr id="92" name="Content Placeholder 1">
            <a:extLst>
              <a:ext uri="{FF2B5EF4-FFF2-40B4-BE49-F238E27FC236}">
                <a16:creationId xmlns:a16="http://schemas.microsoft.com/office/drawing/2014/main" id="{D07E1134-18B0-7340-8314-7C9A5E9BC288}"/>
              </a:ext>
            </a:extLst>
          </p:cNvPr>
          <p:cNvSpPr txBox="1">
            <a:spLocks/>
          </p:cNvSpPr>
          <p:nvPr/>
        </p:nvSpPr>
        <p:spPr>
          <a:xfrm>
            <a:off x="813599" y="6493479"/>
            <a:ext cx="1449632" cy="297657"/>
          </a:xfrm>
          <a:prstGeom prst="rect">
            <a:avLst/>
          </a:prstGeom>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5"/>
              </a:buClr>
              <a:buFont typeface="Arial" panose="020B0604020202020204" pitchFamily="34" charset="0"/>
              <a:buNone/>
              <a:defRPr sz="4000" b="0" i="0" kern="1200" baseline="0">
                <a:solidFill>
                  <a:schemeClr val="accent6"/>
                </a:solidFill>
                <a:latin typeface="Gill Sans MT" panose="020B0502020104020203" pitchFamily="34" charset="77"/>
                <a:ea typeface="+mn-ea"/>
                <a:cs typeface="+mn-cs"/>
              </a:defRPr>
            </a:lvl1pPr>
            <a:lvl2pPr marL="685800" indent="-228600" algn="l" defTabSz="914400" rtl="0" eaLnBrk="1" latinLnBrk="0" hangingPunct="1">
              <a:lnSpc>
                <a:spcPct val="90000"/>
              </a:lnSpc>
              <a:spcBef>
                <a:spcPts val="500"/>
              </a:spcBef>
              <a:buClr>
                <a:schemeClr val="accent5"/>
              </a:buClr>
              <a:buFont typeface="Wingdings" pitchFamily="2" charset="2"/>
              <a:buNone/>
              <a:defRPr sz="2600" kern="1200" baseline="0">
                <a:solidFill>
                  <a:schemeClr val="tx1"/>
                </a:solidFill>
                <a:latin typeface="Gill Sans Light" panose="020B0302020104020203" pitchFamily="34" charset="-79"/>
                <a:ea typeface="+mn-ea"/>
                <a:cs typeface="+mn-cs"/>
              </a:defRPr>
            </a:lvl2pPr>
            <a:lvl3pPr marL="1143000" indent="-228600" algn="l" defTabSz="914400" rtl="0" eaLnBrk="1" latinLnBrk="0" hangingPunct="1">
              <a:lnSpc>
                <a:spcPct val="90000"/>
              </a:lnSpc>
              <a:spcBef>
                <a:spcPts val="500"/>
              </a:spcBef>
              <a:buClr>
                <a:schemeClr val="accent5"/>
              </a:buClr>
              <a:buFont typeface="Wingdings" pitchFamily="2" charset="2"/>
              <a:buNone/>
              <a:defRPr sz="2200" kern="1200" baseline="0">
                <a:solidFill>
                  <a:schemeClr val="tx1"/>
                </a:solidFill>
                <a:latin typeface="Gill Sans Light" panose="020B0302020104020203" pitchFamily="34" charset="-79"/>
                <a:ea typeface="+mn-ea"/>
                <a:cs typeface="+mn-cs"/>
              </a:defRPr>
            </a:lvl3pPr>
            <a:lvl4pPr marL="1600200" indent="-228600" algn="l" defTabSz="914400" rtl="0" eaLnBrk="1" latinLnBrk="0" hangingPunct="1">
              <a:lnSpc>
                <a:spcPct val="90000"/>
              </a:lnSpc>
              <a:spcBef>
                <a:spcPts val="500"/>
              </a:spcBef>
              <a:buClr>
                <a:schemeClr val="accent5"/>
              </a:buClr>
              <a:buFont typeface="Wingdings" pitchFamily="2" charset="2"/>
              <a:buNone/>
              <a:defRPr sz="1800" kern="1200" baseline="0">
                <a:solidFill>
                  <a:schemeClr val="tx1"/>
                </a:solidFill>
                <a:latin typeface="Gill Sans Light" panose="020B0302020104020203" pitchFamily="34" charset="-79"/>
                <a:ea typeface="+mn-ea"/>
                <a:cs typeface="+mn-cs"/>
              </a:defRPr>
            </a:lvl4pPr>
            <a:lvl5pPr marL="2057400" indent="-228600" algn="l" defTabSz="914400" rtl="0" eaLnBrk="1" latinLnBrk="0" hangingPunct="1">
              <a:lnSpc>
                <a:spcPct val="90000"/>
              </a:lnSpc>
              <a:spcBef>
                <a:spcPts val="500"/>
              </a:spcBef>
              <a:buClr>
                <a:schemeClr val="accent5"/>
              </a:buClr>
              <a:buFont typeface="Wingdings" pitchFamily="2" charset="2"/>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ES_tradnl" sz="1400" dirty="0">
                <a:solidFill>
                  <a:schemeClr val="tx1"/>
                </a:solidFill>
                <a:latin typeface="Calibri" panose="020F0502020204030204" pitchFamily="34" charset="0"/>
                <a:cs typeface="Calibri" panose="020F0502020204030204" pitchFamily="34" charset="0"/>
              </a:rPr>
              <a:t>RESPONDENT</a:t>
            </a:r>
          </a:p>
          <a:p>
            <a:pPr algn="ctr"/>
            <a:endParaRPr lang="es-ES_tradnl" sz="1400" dirty="0">
              <a:solidFill>
                <a:schemeClr val="tx1"/>
              </a:solidFill>
              <a:latin typeface="Calibri" panose="020F0502020204030204" pitchFamily="34" charset="0"/>
              <a:cs typeface="Calibri" panose="020F0502020204030204" pitchFamily="34" charset="0"/>
            </a:endParaRPr>
          </a:p>
        </p:txBody>
      </p:sp>
      <p:sp>
        <p:nvSpPr>
          <p:cNvPr id="119" name="Content Placeholder 1">
            <a:extLst>
              <a:ext uri="{FF2B5EF4-FFF2-40B4-BE49-F238E27FC236}">
                <a16:creationId xmlns:a16="http://schemas.microsoft.com/office/drawing/2014/main" id="{D2112FD8-6054-8741-86E2-8F4A3D719EF7}"/>
              </a:ext>
            </a:extLst>
          </p:cNvPr>
          <p:cNvSpPr txBox="1">
            <a:spLocks/>
          </p:cNvSpPr>
          <p:nvPr/>
        </p:nvSpPr>
        <p:spPr>
          <a:xfrm>
            <a:off x="2324899" y="6493479"/>
            <a:ext cx="1449632" cy="297657"/>
          </a:xfrm>
          <a:prstGeom prst="rect">
            <a:avLst/>
          </a:prstGeom>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5"/>
              </a:buClr>
              <a:buFont typeface="Arial" panose="020B0604020202020204" pitchFamily="34" charset="0"/>
              <a:buNone/>
              <a:defRPr sz="4000" b="0" i="0" kern="1200" baseline="0">
                <a:solidFill>
                  <a:schemeClr val="accent6"/>
                </a:solidFill>
                <a:latin typeface="Gill Sans MT" panose="020B0502020104020203" pitchFamily="34" charset="77"/>
                <a:ea typeface="+mn-ea"/>
                <a:cs typeface="+mn-cs"/>
              </a:defRPr>
            </a:lvl1pPr>
            <a:lvl2pPr marL="685800" indent="-228600" algn="l" defTabSz="914400" rtl="0" eaLnBrk="1" latinLnBrk="0" hangingPunct="1">
              <a:lnSpc>
                <a:spcPct val="90000"/>
              </a:lnSpc>
              <a:spcBef>
                <a:spcPts val="500"/>
              </a:spcBef>
              <a:buClr>
                <a:schemeClr val="accent5"/>
              </a:buClr>
              <a:buFont typeface="Wingdings" pitchFamily="2" charset="2"/>
              <a:buNone/>
              <a:defRPr sz="2600" kern="1200" baseline="0">
                <a:solidFill>
                  <a:schemeClr val="tx1"/>
                </a:solidFill>
                <a:latin typeface="Gill Sans Light" panose="020B0302020104020203" pitchFamily="34" charset="-79"/>
                <a:ea typeface="+mn-ea"/>
                <a:cs typeface="+mn-cs"/>
              </a:defRPr>
            </a:lvl2pPr>
            <a:lvl3pPr marL="1143000" indent="-228600" algn="l" defTabSz="914400" rtl="0" eaLnBrk="1" latinLnBrk="0" hangingPunct="1">
              <a:lnSpc>
                <a:spcPct val="90000"/>
              </a:lnSpc>
              <a:spcBef>
                <a:spcPts val="500"/>
              </a:spcBef>
              <a:buClr>
                <a:schemeClr val="accent5"/>
              </a:buClr>
              <a:buFont typeface="Wingdings" pitchFamily="2" charset="2"/>
              <a:buNone/>
              <a:defRPr sz="2200" kern="1200" baseline="0">
                <a:solidFill>
                  <a:schemeClr val="tx1"/>
                </a:solidFill>
                <a:latin typeface="Gill Sans Light" panose="020B0302020104020203" pitchFamily="34" charset="-79"/>
                <a:ea typeface="+mn-ea"/>
                <a:cs typeface="+mn-cs"/>
              </a:defRPr>
            </a:lvl3pPr>
            <a:lvl4pPr marL="1600200" indent="-228600" algn="l" defTabSz="914400" rtl="0" eaLnBrk="1" latinLnBrk="0" hangingPunct="1">
              <a:lnSpc>
                <a:spcPct val="90000"/>
              </a:lnSpc>
              <a:spcBef>
                <a:spcPts val="500"/>
              </a:spcBef>
              <a:buClr>
                <a:schemeClr val="accent5"/>
              </a:buClr>
              <a:buFont typeface="Wingdings" pitchFamily="2" charset="2"/>
              <a:buNone/>
              <a:defRPr sz="1800" kern="1200" baseline="0">
                <a:solidFill>
                  <a:schemeClr val="tx1"/>
                </a:solidFill>
                <a:latin typeface="Gill Sans Light" panose="020B0302020104020203" pitchFamily="34" charset="-79"/>
                <a:ea typeface="+mn-ea"/>
                <a:cs typeface="+mn-cs"/>
              </a:defRPr>
            </a:lvl4pPr>
            <a:lvl5pPr marL="2057400" indent="-228600" algn="l" defTabSz="914400" rtl="0" eaLnBrk="1" latinLnBrk="0" hangingPunct="1">
              <a:lnSpc>
                <a:spcPct val="90000"/>
              </a:lnSpc>
              <a:spcBef>
                <a:spcPts val="500"/>
              </a:spcBef>
              <a:buClr>
                <a:schemeClr val="accent5"/>
              </a:buClr>
              <a:buFont typeface="Wingdings" pitchFamily="2" charset="2"/>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ES_tradnl" sz="1400" dirty="0">
                <a:solidFill>
                  <a:schemeClr val="tx1"/>
                </a:solidFill>
                <a:latin typeface="Calibri" panose="020F0502020204030204" pitchFamily="34" charset="0"/>
                <a:cs typeface="Calibri" panose="020F0502020204030204" pitchFamily="34" charset="0"/>
              </a:rPr>
              <a:t>RESPONDENT</a:t>
            </a:r>
          </a:p>
          <a:p>
            <a:pPr algn="ctr"/>
            <a:endParaRPr lang="es-ES_tradnl" sz="1400" dirty="0">
              <a:solidFill>
                <a:schemeClr val="tx1"/>
              </a:solidFill>
              <a:latin typeface="Calibri" panose="020F0502020204030204" pitchFamily="34" charset="0"/>
              <a:cs typeface="Calibri" panose="020F0502020204030204" pitchFamily="34" charset="0"/>
            </a:endParaRPr>
          </a:p>
          <a:p>
            <a:pPr algn="ctr"/>
            <a:endParaRPr lang="es-ES_tradnl" sz="1400" dirty="0">
              <a:solidFill>
                <a:schemeClr val="tx1"/>
              </a:solidFill>
              <a:latin typeface="Calibri" panose="020F0502020204030204" pitchFamily="34" charset="0"/>
              <a:cs typeface="Calibri" panose="020F0502020204030204" pitchFamily="34" charset="0"/>
            </a:endParaRPr>
          </a:p>
        </p:txBody>
      </p:sp>
      <p:sp>
        <p:nvSpPr>
          <p:cNvPr id="128" name="Content Placeholder 1">
            <a:extLst>
              <a:ext uri="{FF2B5EF4-FFF2-40B4-BE49-F238E27FC236}">
                <a16:creationId xmlns:a16="http://schemas.microsoft.com/office/drawing/2014/main" id="{86BA37A5-173B-B24E-9F72-86983D891983}"/>
              </a:ext>
            </a:extLst>
          </p:cNvPr>
          <p:cNvSpPr txBox="1">
            <a:spLocks/>
          </p:cNvSpPr>
          <p:nvPr/>
        </p:nvSpPr>
        <p:spPr>
          <a:xfrm>
            <a:off x="3861599" y="6493479"/>
            <a:ext cx="1449632" cy="297657"/>
          </a:xfrm>
          <a:prstGeom prst="rect">
            <a:avLst/>
          </a:prstGeom>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5"/>
              </a:buClr>
              <a:buFont typeface="Arial" panose="020B0604020202020204" pitchFamily="34" charset="0"/>
              <a:buNone/>
              <a:defRPr sz="4000" b="0" i="0" kern="1200" baseline="0">
                <a:solidFill>
                  <a:schemeClr val="accent6"/>
                </a:solidFill>
                <a:latin typeface="Gill Sans MT" panose="020B0502020104020203" pitchFamily="34" charset="77"/>
                <a:ea typeface="+mn-ea"/>
                <a:cs typeface="+mn-cs"/>
              </a:defRPr>
            </a:lvl1pPr>
            <a:lvl2pPr marL="685800" indent="-228600" algn="l" defTabSz="914400" rtl="0" eaLnBrk="1" latinLnBrk="0" hangingPunct="1">
              <a:lnSpc>
                <a:spcPct val="90000"/>
              </a:lnSpc>
              <a:spcBef>
                <a:spcPts val="500"/>
              </a:spcBef>
              <a:buClr>
                <a:schemeClr val="accent5"/>
              </a:buClr>
              <a:buFont typeface="Wingdings" pitchFamily="2" charset="2"/>
              <a:buNone/>
              <a:defRPr sz="2600" kern="1200" baseline="0">
                <a:solidFill>
                  <a:schemeClr val="tx1"/>
                </a:solidFill>
                <a:latin typeface="Gill Sans Light" panose="020B0302020104020203" pitchFamily="34" charset="-79"/>
                <a:ea typeface="+mn-ea"/>
                <a:cs typeface="+mn-cs"/>
              </a:defRPr>
            </a:lvl2pPr>
            <a:lvl3pPr marL="1143000" indent="-228600" algn="l" defTabSz="914400" rtl="0" eaLnBrk="1" latinLnBrk="0" hangingPunct="1">
              <a:lnSpc>
                <a:spcPct val="90000"/>
              </a:lnSpc>
              <a:spcBef>
                <a:spcPts val="500"/>
              </a:spcBef>
              <a:buClr>
                <a:schemeClr val="accent5"/>
              </a:buClr>
              <a:buFont typeface="Wingdings" pitchFamily="2" charset="2"/>
              <a:buNone/>
              <a:defRPr sz="2200" kern="1200" baseline="0">
                <a:solidFill>
                  <a:schemeClr val="tx1"/>
                </a:solidFill>
                <a:latin typeface="Gill Sans Light" panose="020B0302020104020203" pitchFamily="34" charset="-79"/>
                <a:ea typeface="+mn-ea"/>
                <a:cs typeface="+mn-cs"/>
              </a:defRPr>
            </a:lvl3pPr>
            <a:lvl4pPr marL="1600200" indent="-228600" algn="l" defTabSz="914400" rtl="0" eaLnBrk="1" latinLnBrk="0" hangingPunct="1">
              <a:lnSpc>
                <a:spcPct val="90000"/>
              </a:lnSpc>
              <a:spcBef>
                <a:spcPts val="500"/>
              </a:spcBef>
              <a:buClr>
                <a:schemeClr val="accent5"/>
              </a:buClr>
              <a:buFont typeface="Wingdings" pitchFamily="2" charset="2"/>
              <a:buNone/>
              <a:defRPr sz="1800" kern="1200" baseline="0">
                <a:solidFill>
                  <a:schemeClr val="tx1"/>
                </a:solidFill>
                <a:latin typeface="Gill Sans Light" panose="020B0302020104020203" pitchFamily="34" charset="-79"/>
                <a:ea typeface="+mn-ea"/>
                <a:cs typeface="+mn-cs"/>
              </a:defRPr>
            </a:lvl4pPr>
            <a:lvl5pPr marL="2057400" indent="-228600" algn="l" defTabSz="914400" rtl="0" eaLnBrk="1" latinLnBrk="0" hangingPunct="1">
              <a:lnSpc>
                <a:spcPct val="90000"/>
              </a:lnSpc>
              <a:spcBef>
                <a:spcPts val="500"/>
              </a:spcBef>
              <a:buClr>
                <a:schemeClr val="accent5"/>
              </a:buClr>
              <a:buFont typeface="Wingdings" pitchFamily="2" charset="2"/>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ES_tradnl" sz="1400" dirty="0">
                <a:solidFill>
                  <a:schemeClr val="tx1"/>
                </a:solidFill>
                <a:latin typeface="Calibri" panose="020F0502020204030204" pitchFamily="34" charset="0"/>
                <a:cs typeface="Calibri" panose="020F0502020204030204" pitchFamily="34" charset="0"/>
              </a:rPr>
              <a:t>RESPONDENT</a:t>
            </a:r>
          </a:p>
        </p:txBody>
      </p:sp>
      <p:cxnSp>
        <p:nvCxnSpPr>
          <p:cNvPr id="15" name="Straight Arrow Connector 14">
            <a:extLst>
              <a:ext uri="{FF2B5EF4-FFF2-40B4-BE49-F238E27FC236}">
                <a16:creationId xmlns:a16="http://schemas.microsoft.com/office/drawing/2014/main" id="{63EEE821-BFCD-3A4F-B96E-2242328AE272}"/>
              </a:ext>
            </a:extLst>
          </p:cNvPr>
          <p:cNvCxnSpPr>
            <a:endCxn id="38" idx="1"/>
          </p:cNvCxnSpPr>
          <p:nvPr/>
        </p:nvCxnSpPr>
        <p:spPr>
          <a:xfrm flipV="1">
            <a:off x="1714258" y="4756376"/>
            <a:ext cx="595732" cy="501424"/>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422A1A22-7487-CF49-9D28-92B896E66D5F}"/>
              </a:ext>
            </a:extLst>
          </p:cNvPr>
          <p:cNvCxnSpPr>
            <a:cxnSpLocks/>
            <a:endCxn id="38" idx="3"/>
          </p:cNvCxnSpPr>
          <p:nvPr/>
        </p:nvCxnSpPr>
        <p:spPr>
          <a:xfrm flipH="1" flipV="1">
            <a:off x="3759622" y="4756376"/>
            <a:ext cx="613809" cy="562654"/>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CEA506F0-0821-7447-A82F-13331FEAC2B6}"/>
              </a:ext>
            </a:extLst>
          </p:cNvPr>
          <p:cNvCxnSpPr>
            <a:cxnSpLocks/>
            <a:endCxn id="38" idx="2"/>
          </p:cNvCxnSpPr>
          <p:nvPr/>
        </p:nvCxnSpPr>
        <p:spPr>
          <a:xfrm flipV="1">
            <a:off x="3034806" y="4905204"/>
            <a:ext cx="0" cy="35259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grpSp>
        <p:nvGrpSpPr>
          <p:cNvPr id="152" name="Google Shape;9860;p69">
            <a:extLst>
              <a:ext uri="{FF2B5EF4-FFF2-40B4-BE49-F238E27FC236}">
                <a16:creationId xmlns:a16="http://schemas.microsoft.com/office/drawing/2014/main" id="{027BD477-686C-4240-9DED-345CD2D6C0EF}"/>
              </a:ext>
            </a:extLst>
          </p:cNvPr>
          <p:cNvGrpSpPr/>
          <p:nvPr/>
        </p:nvGrpSpPr>
        <p:grpSpPr>
          <a:xfrm>
            <a:off x="10712224" y="4559326"/>
            <a:ext cx="1093932" cy="917843"/>
            <a:chOff x="1737326" y="2936723"/>
            <a:chExt cx="374731" cy="314411"/>
          </a:xfrm>
        </p:grpSpPr>
        <p:sp>
          <p:nvSpPr>
            <p:cNvPr id="153" name="Google Shape;9861;p69">
              <a:extLst>
                <a:ext uri="{FF2B5EF4-FFF2-40B4-BE49-F238E27FC236}">
                  <a16:creationId xmlns:a16="http://schemas.microsoft.com/office/drawing/2014/main" id="{E40F77A8-1BCF-B14D-8B1E-FB047F9E4843}"/>
                </a:ext>
              </a:extLst>
            </p:cNvPr>
            <p:cNvSpPr/>
            <p:nvPr/>
          </p:nvSpPr>
          <p:spPr>
            <a:xfrm>
              <a:off x="1942890" y="2936723"/>
              <a:ext cx="169167" cy="176966"/>
            </a:xfrm>
            <a:custGeom>
              <a:avLst/>
              <a:gdLst/>
              <a:ahLst/>
              <a:cxnLst/>
              <a:rect l="l" t="t" r="r" b="b"/>
              <a:pathLst>
                <a:path w="6442" h="6739" extrusionOk="0">
                  <a:moveTo>
                    <a:pt x="690" y="0"/>
                  </a:moveTo>
                  <a:cubicBezTo>
                    <a:pt x="307" y="0"/>
                    <a:pt x="1" y="316"/>
                    <a:pt x="1" y="689"/>
                  </a:cubicBezTo>
                  <a:lnTo>
                    <a:pt x="1" y="4374"/>
                  </a:lnTo>
                  <a:cubicBezTo>
                    <a:pt x="1" y="4757"/>
                    <a:pt x="307" y="5063"/>
                    <a:pt x="690" y="5063"/>
                  </a:cubicBezTo>
                  <a:lnTo>
                    <a:pt x="1379" y="5063"/>
                  </a:lnTo>
                  <a:lnTo>
                    <a:pt x="996" y="6604"/>
                  </a:lnTo>
                  <a:cubicBezTo>
                    <a:pt x="982" y="6676"/>
                    <a:pt x="1039" y="6738"/>
                    <a:pt x="1110" y="6738"/>
                  </a:cubicBezTo>
                  <a:cubicBezTo>
                    <a:pt x="1132" y="6738"/>
                    <a:pt x="1155" y="6732"/>
                    <a:pt x="1178" y="6718"/>
                  </a:cubicBezTo>
                  <a:lnTo>
                    <a:pt x="3446" y="5063"/>
                  </a:lnTo>
                  <a:lnTo>
                    <a:pt x="5753" y="5063"/>
                  </a:lnTo>
                  <a:cubicBezTo>
                    <a:pt x="6126" y="5063"/>
                    <a:pt x="6442" y="4757"/>
                    <a:pt x="6442" y="4374"/>
                  </a:cubicBezTo>
                  <a:lnTo>
                    <a:pt x="6442" y="689"/>
                  </a:lnTo>
                  <a:cubicBezTo>
                    <a:pt x="6442" y="316"/>
                    <a:pt x="6135" y="10"/>
                    <a:pt x="5753" y="0"/>
                  </a:cubicBezTo>
                  <a:close/>
                </a:path>
              </a:pathLst>
            </a:custGeom>
            <a:solidFill>
              <a:schemeClr val="accent1">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latin typeface="Calibri" panose="020F0502020204030204" pitchFamily="34" charset="0"/>
                <a:cs typeface="Calibri" panose="020F0502020204030204" pitchFamily="34" charset="0"/>
              </a:endParaRPr>
            </a:p>
          </p:txBody>
        </p:sp>
        <p:sp>
          <p:nvSpPr>
            <p:cNvPr id="154" name="Google Shape;9862;p69">
              <a:extLst>
                <a:ext uri="{FF2B5EF4-FFF2-40B4-BE49-F238E27FC236}">
                  <a16:creationId xmlns:a16="http://schemas.microsoft.com/office/drawing/2014/main" id="{844F7146-59EA-DF4D-9299-51D96138FF1A}"/>
                </a:ext>
              </a:extLst>
            </p:cNvPr>
            <p:cNvSpPr/>
            <p:nvPr/>
          </p:nvSpPr>
          <p:spPr>
            <a:xfrm>
              <a:off x="1966379" y="2936723"/>
              <a:ext cx="127746" cy="114861"/>
            </a:xfrm>
            <a:custGeom>
              <a:avLst/>
              <a:gdLst/>
              <a:ahLst/>
              <a:cxnLst/>
              <a:rect l="l" t="t" r="r" b="b"/>
              <a:pathLst>
                <a:path w="1848" h="4374" extrusionOk="0">
                  <a:moveTo>
                    <a:pt x="1" y="0"/>
                  </a:moveTo>
                  <a:lnTo>
                    <a:pt x="1" y="3455"/>
                  </a:lnTo>
                  <a:cubicBezTo>
                    <a:pt x="1" y="3962"/>
                    <a:pt x="412" y="4374"/>
                    <a:pt x="919" y="4374"/>
                  </a:cubicBezTo>
                  <a:cubicBezTo>
                    <a:pt x="1427" y="4374"/>
                    <a:pt x="1848" y="3962"/>
                    <a:pt x="1848" y="3455"/>
                  </a:cubicBezTo>
                  <a:lnTo>
                    <a:pt x="1848" y="0"/>
                  </a:lnTo>
                  <a:close/>
                </a:path>
              </a:pathLst>
            </a:custGeom>
            <a:solidFill>
              <a:schemeClr val="accent1">
                <a:lumMod val="20000"/>
                <a:lumOff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sz="1600" b="1" dirty="0">
                  <a:solidFill>
                    <a:schemeClr val="accent1"/>
                  </a:solidFill>
                  <a:latin typeface="Calibri" panose="020F0502020204030204" pitchFamily="34" charset="0"/>
                  <a:cs typeface="Calibri" panose="020F0502020204030204" pitchFamily="34" charset="0"/>
                </a:rPr>
                <a:t>¿?</a:t>
              </a:r>
              <a:endParaRPr sz="1600" b="1" dirty="0">
                <a:solidFill>
                  <a:schemeClr val="accent1"/>
                </a:solidFill>
                <a:latin typeface="Calibri" panose="020F0502020204030204" pitchFamily="34" charset="0"/>
                <a:cs typeface="Calibri" panose="020F0502020204030204" pitchFamily="34" charset="0"/>
              </a:endParaRPr>
            </a:p>
          </p:txBody>
        </p:sp>
        <p:sp>
          <p:nvSpPr>
            <p:cNvPr id="155" name="Google Shape;9865;p69">
              <a:extLst>
                <a:ext uri="{FF2B5EF4-FFF2-40B4-BE49-F238E27FC236}">
                  <a16:creationId xmlns:a16="http://schemas.microsoft.com/office/drawing/2014/main" id="{96976183-4996-FC42-AA53-3B38769A38E5}"/>
                </a:ext>
              </a:extLst>
            </p:cNvPr>
            <p:cNvSpPr/>
            <p:nvPr/>
          </p:nvSpPr>
          <p:spPr>
            <a:xfrm>
              <a:off x="1737326" y="3166419"/>
              <a:ext cx="205353" cy="84715"/>
            </a:xfrm>
            <a:custGeom>
              <a:avLst/>
              <a:gdLst/>
              <a:ahLst/>
              <a:cxnLst/>
              <a:rect l="l" t="t" r="r" b="b"/>
              <a:pathLst>
                <a:path w="7820" h="3226" extrusionOk="0">
                  <a:moveTo>
                    <a:pt x="2527" y="0"/>
                  </a:moveTo>
                  <a:lnTo>
                    <a:pt x="603" y="709"/>
                  </a:lnTo>
                  <a:cubicBezTo>
                    <a:pt x="240" y="833"/>
                    <a:pt x="0" y="1177"/>
                    <a:pt x="0" y="1570"/>
                  </a:cubicBezTo>
                  <a:lnTo>
                    <a:pt x="0" y="2996"/>
                  </a:lnTo>
                  <a:cubicBezTo>
                    <a:pt x="0" y="3120"/>
                    <a:pt x="96" y="3226"/>
                    <a:pt x="230" y="3226"/>
                  </a:cubicBezTo>
                  <a:lnTo>
                    <a:pt x="7590" y="3226"/>
                  </a:lnTo>
                  <a:cubicBezTo>
                    <a:pt x="7714" y="3226"/>
                    <a:pt x="7819" y="3120"/>
                    <a:pt x="7819" y="2996"/>
                  </a:cubicBezTo>
                  <a:lnTo>
                    <a:pt x="7819" y="1570"/>
                  </a:lnTo>
                  <a:cubicBezTo>
                    <a:pt x="7819" y="1187"/>
                    <a:pt x="7580" y="843"/>
                    <a:pt x="7216" y="709"/>
                  </a:cubicBezTo>
                  <a:lnTo>
                    <a:pt x="5293" y="0"/>
                  </a:lnTo>
                  <a:lnTo>
                    <a:pt x="3915" y="460"/>
                  </a:lnTo>
                  <a:lnTo>
                    <a:pt x="2527" y="0"/>
                  </a:lnTo>
                  <a:close/>
                </a:path>
              </a:pathLst>
            </a:custGeom>
            <a:solidFill>
              <a:srgbClr val="7F91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latin typeface="Calibri" panose="020F0502020204030204" pitchFamily="34" charset="0"/>
                <a:cs typeface="Calibri" panose="020F0502020204030204" pitchFamily="34" charset="0"/>
              </a:endParaRPr>
            </a:p>
          </p:txBody>
        </p:sp>
        <p:sp>
          <p:nvSpPr>
            <p:cNvPr id="156" name="Google Shape;9866;p69">
              <a:extLst>
                <a:ext uri="{FF2B5EF4-FFF2-40B4-BE49-F238E27FC236}">
                  <a16:creationId xmlns:a16="http://schemas.microsoft.com/office/drawing/2014/main" id="{2ADAC8CC-A3A9-B44E-8A9A-2755C79D5A4E}"/>
                </a:ext>
              </a:extLst>
            </p:cNvPr>
            <p:cNvSpPr/>
            <p:nvPr/>
          </p:nvSpPr>
          <p:spPr>
            <a:xfrm>
              <a:off x="1827792" y="3190788"/>
              <a:ext cx="24396" cy="60345"/>
            </a:xfrm>
            <a:custGeom>
              <a:avLst/>
              <a:gdLst/>
              <a:ahLst/>
              <a:cxnLst/>
              <a:rect l="l" t="t" r="r" b="b"/>
              <a:pathLst>
                <a:path w="929" h="2298" extrusionOk="0">
                  <a:moveTo>
                    <a:pt x="221" y="1"/>
                  </a:moveTo>
                  <a:lnTo>
                    <a:pt x="1" y="2298"/>
                  </a:lnTo>
                  <a:lnTo>
                    <a:pt x="929" y="2298"/>
                  </a:lnTo>
                  <a:lnTo>
                    <a:pt x="7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latin typeface="Calibri" panose="020F0502020204030204" pitchFamily="34" charset="0"/>
                <a:cs typeface="Calibri" panose="020F0502020204030204" pitchFamily="34" charset="0"/>
              </a:endParaRPr>
            </a:p>
          </p:txBody>
        </p:sp>
        <p:sp>
          <p:nvSpPr>
            <p:cNvPr id="157" name="Google Shape;9867;p69">
              <a:extLst>
                <a:ext uri="{FF2B5EF4-FFF2-40B4-BE49-F238E27FC236}">
                  <a16:creationId xmlns:a16="http://schemas.microsoft.com/office/drawing/2014/main" id="{2B08E408-64A5-0744-9211-56E5E7D9F426}"/>
                </a:ext>
              </a:extLst>
            </p:cNvPr>
            <p:cNvSpPr/>
            <p:nvPr/>
          </p:nvSpPr>
          <p:spPr>
            <a:xfrm>
              <a:off x="1829552" y="3178472"/>
              <a:ext cx="21139" cy="20640"/>
            </a:xfrm>
            <a:custGeom>
              <a:avLst/>
              <a:gdLst/>
              <a:ahLst/>
              <a:cxnLst/>
              <a:rect l="l" t="t" r="r" b="b"/>
              <a:pathLst>
                <a:path w="805" h="786" extrusionOk="0">
                  <a:moveTo>
                    <a:pt x="1" y="1"/>
                  </a:moveTo>
                  <a:lnTo>
                    <a:pt x="1" y="623"/>
                  </a:lnTo>
                  <a:cubicBezTo>
                    <a:pt x="1" y="709"/>
                    <a:pt x="77" y="785"/>
                    <a:pt x="163" y="785"/>
                  </a:cubicBezTo>
                  <a:lnTo>
                    <a:pt x="642" y="785"/>
                  </a:lnTo>
                  <a:cubicBezTo>
                    <a:pt x="728" y="785"/>
                    <a:pt x="805" y="709"/>
                    <a:pt x="805" y="623"/>
                  </a:cubicBezTo>
                  <a:lnTo>
                    <a:pt x="8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latin typeface="Calibri" panose="020F0502020204030204" pitchFamily="34" charset="0"/>
                <a:cs typeface="Calibri" panose="020F0502020204030204" pitchFamily="34" charset="0"/>
              </a:endParaRPr>
            </a:p>
          </p:txBody>
        </p:sp>
        <p:sp>
          <p:nvSpPr>
            <p:cNvPr id="158" name="Google Shape;9868;p69">
              <a:extLst>
                <a:ext uri="{FF2B5EF4-FFF2-40B4-BE49-F238E27FC236}">
                  <a16:creationId xmlns:a16="http://schemas.microsoft.com/office/drawing/2014/main" id="{16A64FD0-4BF9-B74C-B257-B3E1415CA000}"/>
                </a:ext>
              </a:extLst>
            </p:cNvPr>
            <p:cNvSpPr/>
            <p:nvPr/>
          </p:nvSpPr>
          <p:spPr>
            <a:xfrm>
              <a:off x="1906703" y="3191051"/>
              <a:ext cx="36213" cy="60083"/>
            </a:xfrm>
            <a:custGeom>
              <a:avLst/>
              <a:gdLst/>
              <a:ahLst/>
              <a:cxnLst/>
              <a:rect l="l" t="t" r="r" b="b"/>
              <a:pathLst>
                <a:path w="1379" h="2288" extrusionOk="0">
                  <a:moveTo>
                    <a:pt x="1130" y="0"/>
                  </a:moveTo>
                  <a:lnTo>
                    <a:pt x="269" y="862"/>
                  </a:lnTo>
                  <a:cubicBezTo>
                    <a:pt x="96" y="1043"/>
                    <a:pt x="1" y="1273"/>
                    <a:pt x="1" y="1522"/>
                  </a:cubicBezTo>
                  <a:lnTo>
                    <a:pt x="1" y="2288"/>
                  </a:lnTo>
                  <a:lnTo>
                    <a:pt x="1149" y="2288"/>
                  </a:lnTo>
                  <a:cubicBezTo>
                    <a:pt x="1274" y="2288"/>
                    <a:pt x="1379" y="2182"/>
                    <a:pt x="1379" y="2058"/>
                  </a:cubicBezTo>
                  <a:lnTo>
                    <a:pt x="1379" y="632"/>
                  </a:lnTo>
                  <a:cubicBezTo>
                    <a:pt x="1379" y="402"/>
                    <a:pt x="1283" y="173"/>
                    <a:pt x="1130" y="0"/>
                  </a:cubicBezTo>
                  <a:close/>
                </a:path>
              </a:pathLst>
            </a:custGeom>
            <a:solidFill>
              <a:srgbClr val="6A7F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latin typeface="Calibri" panose="020F0502020204030204" pitchFamily="34" charset="0"/>
                <a:cs typeface="Calibri" panose="020F0502020204030204" pitchFamily="34" charset="0"/>
              </a:endParaRPr>
            </a:p>
          </p:txBody>
        </p:sp>
        <p:sp>
          <p:nvSpPr>
            <p:cNvPr id="159" name="Google Shape;9869;p69">
              <a:extLst>
                <a:ext uri="{FF2B5EF4-FFF2-40B4-BE49-F238E27FC236}">
                  <a16:creationId xmlns:a16="http://schemas.microsoft.com/office/drawing/2014/main" id="{13D429A2-36AC-AB4E-A75D-C01D9ADF169C}"/>
                </a:ext>
              </a:extLst>
            </p:cNvPr>
            <p:cNvSpPr/>
            <p:nvPr/>
          </p:nvSpPr>
          <p:spPr>
            <a:xfrm>
              <a:off x="1773513" y="2979185"/>
              <a:ext cx="132981" cy="96794"/>
            </a:xfrm>
            <a:custGeom>
              <a:avLst/>
              <a:gdLst/>
              <a:ahLst/>
              <a:cxnLst/>
              <a:rect l="l" t="t" r="r" b="b"/>
              <a:pathLst>
                <a:path w="5064" h="3686" extrusionOk="0">
                  <a:moveTo>
                    <a:pt x="1847" y="1"/>
                  </a:moveTo>
                  <a:cubicBezTo>
                    <a:pt x="823" y="1"/>
                    <a:pt x="0" y="824"/>
                    <a:pt x="0" y="1838"/>
                  </a:cubicBezTo>
                  <a:lnTo>
                    <a:pt x="0" y="2384"/>
                  </a:lnTo>
                  <a:cubicBezTo>
                    <a:pt x="0" y="2632"/>
                    <a:pt x="39" y="2881"/>
                    <a:pt x="125" y="3111"/>
                  </a:cubicBezTo>
                  <a:lnTo>
                    <a:pt x="201" y="3341"/>
                  </a:lnTo>
                  <a:cubicBezTo>
                    <a:pt x="221" y="3417"/>
                    <a:pt x="230" y="3484"/>
                    <a:pt x="230" y="3561"/>
                  </a:cubicBezTo>
                  <a:lnTo>
                    <a:pt x="230" y="3685"/>
                  </a:lnTo>
                  <a:lnTo>
                    <a:pt x="4833" y="3685"/>
                  </a:lnTo>
                  <a:lnTo>
                    <a:pt x="4833" y="3561"/>
                  </a:lnTo>
                  <a:cubicBezTo>
                    <a:pt x="4833" y="3484"/>
                    <a:pt x="4853" y="3417"/>
                    <a:pt x="4872" y="3341"/>
                  </a:cubicBezTo>
                  <a:lnTo>
                    <a:pt x="4948" y="3111"/>
                  </a:lnTo>
                  <a:cubicBezTo>
                    <a:pt x="5025" y="2881"/>
                    <a:pt x="5063" y="2632"/>
                    <a:pt x="5063" y="2384"/>
                  </a:cubicBezTo>
                  <a:lnTo>
                    <a:pt x="5063" y="460"/>
                  </a:lnTo>
                  <a:cubicBezTo>
                    <a:pt x="5063" y="201"/>
                    <a:pt x="4862" y="1"/>
                    <a:pt x="4604" y="1"/>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latin typeface="Calibri" panose="020F0502020204030204" pitchFamily="34" charset="0"/>
                <a:cs typeface="Calibri" panose="020F0502020204030204" pitchFamily="34" charset="0"/>
              </a:endParaRPr>
            </a:p>
          </p:txBody>
        </p:sp>
        <p:sp>
          <p:nvSpPr>
            <p:cNvPr id="160" name="Google Shape;9870;p69">
              <a:extLst>
                <a:ext uri="{FF2B5EF4-FFF2-40B4-BE49-F238E27FC236}">
                  <a16:creationId xmlns:a16="http://schemas.microsoft.com/office/drawing/2014/main" id="{8136D60E-9C64-0041-9292-B307FAE100C4}"/>
                </a:ext>
              </a:extLst>
            </p:cNvPr>
            <p:cNvSpPr/>
            <p:nvPr/>
          </p:nvSpPr>
          <p:spPr>
            <a:xfrm>
              <a:off x="1803659" y="2979185"/>
              <a:ext cx="102834" cy="96794"/>
            </a:xfrm>
            <a:custGeom>
              <a:avLst/>
              <a:gdLst/>
              <a:ahLst/>
              <a:cxnLst/>
              <a:rect l="l" t="t" r="r" b="b"/>
              <a:pathLst>
                <a:path w="3916" h="3686" extrusionOk="0">
                  <a:moveTo>
                    <a:pt x="931" y="0"/>
                  </a:moveTo>
                  <a:cubicBezTo>
                    <a:pt x="413" y="0"/>
                    <a:pt x="1" y="418"/>
                    <a:pt x="1" y="929"/>
                  </a:cubicBezTo>
                  <a:cubicBezTo>
                    <a:pt x="1" y="1446"/>
                    <a:pt x="422" y="1867"/>
                    <a:pt x="939" y="1867"/>
                  </a:cubicBezTo>
                  <a:lnTo>
                    <a:pt x="1063" y="1867"/>
                  </a:lnTo>
                  <a:lnTo>
                    <a:pt x="1130" y="3685"/>
                  </a:lnTo>
                  <a:lnTo>
                    <a:pt x="3685" y="3685"/>
                  </a:lnTo>
                  <a:lnTo>
                    <a:pt x="3685" y="3561"/>
                  </a:lnTo>
                  <a:cubicBezTo>
                    <a:pt x="3685" y="3484"/>
                    <a:pt x="3695" y="3417"/>
                    <a:pt x="3724" y="3341"/>
                  </a:cubicBezTo>
                  <a:lnTo>
                    <a:pt x="3800" y="3111"/>
                  </a:lnTo>
                  <a:cubicBezTo>
                    <a:pt x="3877" y="2881"/>
                    <a:pt x="3915" y="2632"/>
                    <a:pt x="3915" y="2384"/>
                  </a:cubicBezTo>
                  <a:lnTo>
                    <a:pt x="3915" y="460"/>
                  </a:lnTo>
                  <a:cubicBezTo>
                    <a:pt x="3915" y="201"/>
                    <a:pt x="3714" y="1"/>
                    <a:pt x="3456" y="1"/>
                  </a:cubicBezTo>
                  <a:lnTo>
                    <a:pt x="948" y="1"/>
                  </a:lnTo>
                  <a:cubicBezTo>
                    <a:pt x="942" y="0"/>
                    <a:pt x="937" y="0"/>
                    <a:pt x="9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latin typeface="Calibri" panose="020F0502020204030204" pitchFamily="34" charset="0"/>
                <a:cs typeface="Calibri" panose="020F0502020204030204" pitchFamily="34" charset="0"/>
              </a:endParaRPr>
            </a:p>
          </p:txBody>
        </p:sp>
        <p:sp>
          <p:nvSpPr>
            <p:cNvPr id="161" name="Google Shape;9871;p69">
              <a:extLst>
                <a:ext uri="{FF2B5EF4-FFF2-40B4-BE49-F238E27FC236}">
                  <a16:creationId xmlns:a16="http://schemas.microsoft.com/office/drawing/2014/main" id="{8AE6EEFA-56E0-4641-96E1-8F37FA54ACA6}"/>
                </a:ext>
              </a:extLst>
            </p:cNvPr>
            <p:cNvSpPr/>
            <p:nvPr/>
          </p:nvSpPr>
          <p:spPr>
            <a:xfrm>
              <a:off x="1803659" y="3124193"/>
              <a:ext cx="72661" cy="54306"/>
            </a:xfrm>
            <a:custGeom>
              <a:avLst/>
              <a:gdLst/>
              <a:ahLst/>
              <a:cxnLst/>
              <a:rect l="l" t="t" r="r" b="b"/>
              <a:pathLst>
                <a:path w="2767" h="2068" extrusionOk="0">
                  <a:moveTo>
                    <a:pt x="1" y="1"/>
                  </a:moveTo>
                  <a:lnTo>
                    <a:pt x="1" y="2068"/>
                  </a:lnTo>
                  <a:lnTo>
                    <a:pt x="2767" y="2068"/>
                  </a:lnTo>
                  <a:lnTo>
                    <a:pt x="2767" y="1"/>
                  </a:lnTo>
                  <a:close/>
                </a:path>
              </a:pathLst>
            </a:custGeom>
            <a:solidFill>
              <a:srgbClr val="AAB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latin typeface="Calibri" panose="020F0502020204030204" pitchFamily="34" charset="0"/>
                <a:cs typeface="Calibri" panose="020F0502020204030204" pitchFamily="34" charset="0"/>
              </a:endParaRPr>
            </a:p>
          </p:txBody>
        </p:sp>
        <p:sp>
          <p:nvSpPr>
            <p:cNvPr id="162" name="Google Shape;9872;p69">
              <a:extLst>
                <a:ext uri="{FF2B5EF4-FFF2-40B4-BE49-F238E27FC236}">
                  <a16:creationId xmlns:a16="http://schemas.microsoft.com/office/drawing/2014/main" id="{BD961FAD-BA28-DB42-8122-4AA2548A64A0}"/>
                </a:ext>
              </a:extLst>
            </p:cNvPr>
            <p:cNvSpPr/>
            <p:nvPr/>
          </p:nvSpPr>
          <p:spPr>
            <a:xfrm>
              <a:off x="1803659" y="3124193"/>
              <a:ext cx="72661" cy="30173"/>
            </a:xfrm>
            <a:custGeom>
              <a:avLst/>
              <a:gdLst/>
              <a:ahLst/>
              <a:cxnLst/>
              <a:rect l="l" t="t" r="r" b="b"/>
              <a:pathLst>
                <a:path w="2767" h="1149" extrusionOk="0">
                  <a:moveTo>
                    <a:pt x="1" y="1"/>
                  </a:moveTo>
                  <a:lnTo>
                    <a:pt x="1" y="776"/>
                  </a:lnTo>
                  <a:cubicBezTo>
                    <a:pt x="427" y="1025"/>
                    <a:pt x="905" y="1149"/>
                    <a:pt x="1384" y="1149"/>
                  </a:cubicBezTo>
                  <a:cubicBezTo>
                    <a:pt x="1862" y="1149"/>
                    <a:pt x="2341" y="1025"/>
                    <a:pt x="2767" y="776"/>
                  </a:cubicBezTo>
                  <a:lnTo>
                    <a:pt x="2767" y="1"/>
                  </a:lnTo>
                  <a:close/>
                </a:path>
              </a:pathLst>
            </a:custGeom>
            <a:solidFill>
              <a:srgbClr val="99A8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latin typeface="Calibri" panose="020F0502020204030204" pitchFamily="34" charset="0"/>
                <a:cs typeface="Calibri" panose="020F0502020204030204" pitchFamily="34" charset="0"/>
              </a:endParaRPr>
            </a:p>
          </p:txBody>
        </p:sp>
        <p:sp>
          <p:nvSpPr>
            <p:cNvPr id="163" name="Google Shape;9873;p69">
              <a:extLst>
                <a:ext uri="{FF2B5EF4-FFF2-40B4-BE49-F238E27FC236}">
                  <a16:creationId xmlns:a16="http://schemas.microsoft.com/office/drawing/2014/main" id="{3258BC70-2627-5D4E-8253-F8E2636674FB}"/>
                </a:ext>
              </a:extLst>
            </p:cNvPr>
            <p:cNvSpPr/>
            <p:nvPr/>
          </p:nvSpPr>
          <p:spPr>
            <a:xfrm>
              <a:off x="1791606" y="3156387"/>
              <a:ext cx="48528" cy="43198"/>
            </a:xfrm>
            <a:custGeom>
              <a:avLst/>
              <a:gdLst/>
              <a:ahLst/>
              <a:cxnLst/>
              <a:rect l="l" t="t" r="r" b="b"/>
              <a:pathLst>
                <a:path w="1848" h="1645" extrusionOk="0">
                  <a:moveTo>
                    <a:pt x="406" y="1"/>
                  </a:moveTo>
                  <a:cubicBezTo>
                    <a:pt x="322" y="1"/>
                    <a:pt x="240" y="50"/>
                    <a:pt x="201" y="134"/>
                  </a:cubicBezTo>
                  <a:lnTo>
                    <a:pt x="0" y="555"/>
                  </a:lnTo>
                  <a:lnTo>
                    <a:pt x="766" y="1559"/>
                  </a:lnTo>
                  <a:cubicBezTo>
                    <a:pt x="812" y="1616"/>
                    <a:pt x="880" y="1645"/>
                    <a:pt x="948" y="1645"/>
                  </a:cubicBezTo>
                  <a:cubicBezTo>
                    <a:pt x="1007" y="1645"/>
                    <a:pt x="1066" y="1623"/>
                    <a:pt x="1111" y="1579"/>
                  </a:cubicBezTo>
                  <a:lnTo>
                    <a:pt x="1848" y="842"/>
                  </a:lnTo>
                  <a:lnTo>
                    <a:pt x="527" y="38"/>
                  </a:lnTo>
                  <a:cubicBezTo>
                    <a:pt x="489" y="13"/>
                    <a:pt x="447" y="1"/>
                    <a:pt x="406" y="1"/>
                  </a:cubicBezTo>
                  <a:close/>
                </a:path>
              </a:pathLst>
            </a:custGeom>
            <a:solidFill>
              <a:srgbClr val="6A7F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latin typeface="Calibri" panose="020F0502020204030204" pitchFamily="34" charset="0"/>
                <a:cs typeface="Calibri" panose="020F0502020204030204" pitchFamily="34" charset="0"/>
              </a:endParaRPr>
            </a:p>
          </p:txBody>
        </p:sp>
        <p:sp>
          <p:nvSpPr>
            <p:cNvPr id="164" name="Google Shape;9874;p69">
              <a:extLst>
                <a:ext uri="{FF2B5EF4-FFF2-40B4-BE49-F238E27FC236}">
                  <a16:creationId xmlns:a16="http://schemas.microsoft.com/office/drawing/2014/main" id="{F1BF8995-FCC6-9E49-AE22-07958A3A6B37}"/>
                </a:ext>
              </a:extLst>
            </p:cNvPr>
            <p:cNvSpPr/>
            <p:nvPr/>
          </p:nvSpPr>
          <p:spPr>
            <a:xfrm>
              <a:off x="1840108" y="3156387"/>
              <a:ext cx="48292" cy="43198"/>
            </a:xfrm>
            <a:custGeom>
              <a:avLst/>
              <a:gdLst/>
              <a:ahLst/>
              <a:cxnLst/>
              <a:rect l="l" t="t" r="r" b="b"/>
              <a:pathLst>
                <a:path w="1839" h="1645" extrusionOk="0">
                  <a:moveTo>
                    <a:pt x="1433" y="1"/>
                  </a:moveTo>
                  <a:cubicBezTo>
                    <a:pt x="1391" y="1"/>
                    <a:pt x="1349" y="13"/>
                    <a:pt x="1312" y="38"/>
                  </a:cubicBezTo>
                  <a:lnTo>
                    <a:pt x="1" y="842"/>
                  </a:lnTo>
                  <a:lnTo>
                    <a:pt x="728" y="1579"/>
                  </a:lnTo>
                  <a:cubicBezTo>
                    <a:pt x="777" y="1623"/>
                    <a:pt x="838" y="1645"/>
                    <a:pt x="897" y="1645"/>
                  </a:cubicBezTo>
                  <a:cubicBezTo>
                    <a:pt x="966" y="1645"/>
                    <a:pt x="1031" y="1616"/>
                    <a:pt x="1072" y="1559"/>
                  </a:cubicBezTo>
                  <a:lnTo>
                    <a:pt x="1838" y="555"/>
                  </a:lnTo>
                  <a:lnTo>
                    <a:pt x="1647" y="134"/>
                  </a:lnTo>
                  <a:cubicBezTo>
                    <a:pt x="1602" y="50"/>
                    <a:pt x="1518" y="1"/>
                    <a:pt x="1433" y="1"/>
                  </a:cubicBezTo>
                  <a:close/>
                </a:path>
              </a:pathLst>
            </a:custGeom>
            <a:solidFill>
              <a:srgbClr val="6A7F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latin typeface="Calibri" panose="020F0502020204030204" pitchFamily="34" charset="0"/>
                <a:cs typeface="Calibri" panose="020F0502020204030204" pitchFamily="34" charset="0"/>
              </a:endParaRPr>
            </a:p>
          </p:txBody>
        </p:sp>
        <p:sp>
          <p:nvSpPr>
            <p:cNvPr id="165" name="Google Shape;9875;p69">
              <a:extLst>
                <a:ext uri="{FF2B5EF4-FFF2-40B4-BE49-F238E27FC236}">
                  <a16:creationId xmlns:a16="http://schemas.microsoft.com/office/drawing/2014/main" id="{4306D78E-AAD3-5447-AA1E-8046BFD13A09}"/>
                </a:ext>
              </a:extLst>
            </p:cNvPr>
            <p:cNvSpPr/>
            <p:nvPr/>
          </p:nvSpPr>
          <p:spPr>
            <a:xfrm>
              <a:off x="1779552" y="3028107"/>
              <a:ext cx="121137" cy="114205"/>
            </a:xfrm>
            <a:custGeom>
              <a:avLst/>
              <a:gdLst/>
              <a:ahLst/>
              <a:cxnLst/>
              <a:rect l="l" t="t" r="r" b="b"/>
              <a:pathLst>
                <a:path w="4613" h="4349" extrusionOk="0">
                  <a:moveTo>
                    <a:pt x="1986" y="0"/>
                  </a:moveTo>
                  <a:cubicBezTo>
                    <a:pt x="1399" y="0"/>
                    <a:pt x="893" y="98"/>
                    <a:pt x="641" y="157"/>
                  </a:cubicBezTo>
                  <a:cubicBezTo>
                    <a:pt x="536" y="186"/>
                    <a:pt x="459" y="281"/>
                    <a:pt x="459" y="387"/>
                  </a:cubicBezTo>
                  <a:lnTo>
                    <a:pt x="459" y="942"/>
                  </a:lnTo>
                  <a:cubicBezTo>
                    <a:pt x="459" y="1056"/>
                    <a:pt x="412" y="1171"/>
                    <a:pt x="325" y="1267"/>
                  </a:cubicBezTo>
                  <a:lnTo>
                    <a:pt x="134" y="1449"/>
                  </a:lnTo>
                  <a:cubicBezTo>
                    <a:pt x="48" y="1535"/>
                    <a:pt x="0" y="1659"/>
                    <a:pt x="0" y="1774"/>
                  </a:cubicBezTo>
                  <a:lnTo>
                    <a:pt x="0" y="2052"/>
                  </a:lnTo>
                  <a:cubicBezTo>
                    <a:pt x="0" y="3315"/>
                    <a:pt x="1034" y="4349"/>
                    <a:pt x="2307" y="4349"/>
                  </a:cubicBezTo>
                  <a:cubicBezTo>
                    <a:pt x="3579" y="4349"/>
                    <a:pt x="4613" y="3315"/>
                    <a:pt x="4613" y="2042"/>
                  </a:cubicBezTo>
                  <a:lnTo>
                    <a:pt x="4613" y="1774"/>
                  </a:lnTo>
                  <a:cubicBezTo>
                    <a:pt x="4603" y="1650"/>
                    <a:pt x="4556" y="1535"/>
                    <a:pt x="4469" y="1449"/>
                  </a:cubicBezTo>
                  <a:lnTo>
                    <a:pt x="4288" y="1257"/>
                  </a:lnTo>
                  <a:cubicBezTo>
                    <a:pt x="4192" y="1171"/>
                    <a:pt x="4144" y="1056"/>
                    <a:pt x="4144" y="932"/>
                  </a:cubicBezTo>
                  <a:lnTo>
                    <a:pt x="4144" y="817"/>
                  </a:lnTo>
                  <a:cubicBezTo>
                    <a:pt x="4144" y="721"/>
                    <a:pt x="4106" y="635"/>
                    <a:pt x="4029" y="578"/>
                  </a:cubicBezTo>
                  <a:cubicBezTo>
                    <a:pt x="3415" y="126"/>
                    <a:pt x="2649" y="0"/>
                    <a:pt x="1986" y="0"/>
                  </a:cubicBezTo>
                  <a:close/>
                </a:path>
              </a:pathLst>
            </a:custGeom>
            <a:solidFill>
              <a:srgbClr val="BBC6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latin typeface="Calibri" panose="020F0502020204030204" pitchFamily="34" charset="0"/>
                <a:cs typeface="Calibri" panose="020F0502020204030204" pitchFamily="34" charset="0"/>
              </a:endParaRPr>
            </a:p>
          </p:txBody>
        </p:sp>
        <p:sp>
          <p:nvSpPr>
            <p:cNvPr id="166" name="Google Shape;9876;p69">
              <a:extLst>
                <a:ext uri="{FF2B5EF4-FFF2-40B4-BE49-F238E27FC236}">
                  <a16:creationId xmlns:a16="http://schemas.microsoft.com/office/drawing/2014/main" id="{5BF57F9A-2500-2045-903B-278355CA8F1C}"/>
                </a:ext>
              </a:extLst>
            </p:cNvPr>
            <p:cNvSpPr/>
            <p:nvPr/>
          </p:nvSpPr>
          <p:spPr>
            <a:xfrm>
              <a:off x="1779552" y="3028107"/>
              <a:ext cx="108848" cy="113706"/>
            </a:xfrm>
            <a:custGeom>
              <a:avLst/>
              <a:gdLst/>
              <a:ahLst/>
              <a:cxnLst/>
              <a:rect l="l" t="t" r="r" b="b"/>
              <a:pathLst>
                <a:path w="4145" h="4330" extrusionOk="0">
                  <a:moveTo>
                    <a:pt x="1990" y="1"/>
                  </a:moveTo>
                  <a:cubicBezTo>
                    <a:pt x="1773" y="1"/>
                    <a:pt x="1566" y="14"/>
                    <a:pt x="1378" y="32"/>
                  </a:cubicBezTo>
                  <a:cubicBezTo>
                    <a:pt x="1129" y="61"/>
                    <a:pt x="881" y="99"/>
                    <a:pt x="641" y="157"/>
                  </a:cubicBezTo>
                  <a:cubicBezTo>
                    <a:pt x="536" y="186"/>
                    <a:pt x="459" y="281"/>
                    <a:pt x="459" y="387"/>
                  </a:cubicBezTo>
                  <a:lnTo>
                    <a:pt x="459" y="932"/>
                  </a:lnTo>
                  <a:cubicBezTo>
                    <a:pt x="459" y="1056"/>
                    <a:pt x="412" y="1171"/>
                    <a:pt x="325" y="1257"/>
                  </a:cubicBezTo>
                  <a:lnTo>
                    <a:pt x="134" y="1449"/>
                  </a:lnTo>
                  <a:cubicBezTo>
                    <a:pt x="48" y="1535"/>
                    <a:pt x="0" y="1650"/>
                    <a:pt x="0" y="1774"/>
                  </a:cubicBezTo>
                  <a:lnTo>
                    <a:pt x="0" y="2042"/>
                  </a:lnTo>
                  <a:cubicBezTo>
                    <a:pt x="0" y="3210"/>
                    <a:pt x="871" y="4186"/>
                    <a:pt x="2029" y="4329"/>
                  </a:cubicBezTo>
                  <a:cubicBezTo>
                    <a:pt x="1608" y="3899"/>
                    <a:pt x="1378" y="3334"/>
                    <a:pt x="1378" y="2741"/>
                  </a:cubicBezTo>
                  <a:lnTo>
                    <a:pt x="1378" y="1056"/>
                  </a:lnTo>
                  <a:cubicBezTo>
                    <a:pt x="1378" y="827"/>
                    <a:pt x="1560" y="626"/>
                    <a:pt x="1790" y="597"/>
                  </a:cubicBezTo>
                  <a:cubicBezTo>
                    <a:pt x="1971" y="575"/>
                    <a:pt x="2201" y="556"/>
                    <a:pt x="2456" y="556"/>
                  </a:cubicBezTo>
                  <a:cubicBezTo>
                    <a:pt x="2980" y="556"/>
                    <a:pt x="3610" y="636"/>
                    <a:pt x="4144" y="932"/>
                  </a:cubicBezTo>
                  <a:lnTo>
                    <a:pt x="4144" y="817"/>
                  </a:lnTo>
                  <a:cubicBezTo>
                    <a:pt x="4144" y="721"/>
                    <a:pt x="4106" y="635"/>
                    <a:pt x="4029" y="578"/>
                  </a:cubicBezTo>
                  <a:cubicBezTo>
                    <a:pt x="3416" y="123"/>
                    <a:pt x="2655" y="1"/>
                    <a:pt x="1990" y="1"/>
                  </a:cubicBezTo>
                  <a:close/>
                </a:path>
              </a:pathLst>
            </a:custGeom>
            <a:solidFill>
              <a:srgbClr val="AAB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latin typeface="Calibri" panose="020F0502020204030204" pitchFamily="34" charset="0"/>
                <a:cs typeface="Calibri" panose="020F0502020204030204" pitchFamily="34" charset="0"/>
              </a:endParaRPr>
            </a:p>
          </p:txBody>
        </p:sp>
        <p:sp>
          <p:nvSpPr>
            <p:cNvPr id="167" name="Google Shape;9877;p69">
              <a:extLst>
                <a:ext uri="{FF2B5EF4-FFF2-40B4-BE49-F238E27FC236}">
                  <a16:creationId xmlns:a16="http://schemas.microsoft.com/office/drawing/2014/main" id="{146E9023-ED28-3D43-AB4F-77B7DE42C68C}"/>
                </a:ext>
              </a:extLst>
            </p:cNvPr>
            <p:cNvSpPr/>
            <p:nvPr/>
          </p:nvSpPr>
          <p:spPr>
            <a:xfrm>
              <a:off x="1737326" y="3191051"/>
              <a:ext cx="36213" cy="60083"/>
            </a:xfrm>
            <a:custGeom>
              <a:avLst/>
              <a:gdLst/>
              <a:ahLst/>
              <a:cxnLst/>
              <a:rect l="l" t="t" r="r" b="b"/>
              <a:pathLst>
                <a:path w="1379" h="2288" extrusionOk="0">
                  <a:moveTo>
                    <a:pt x="249" y="0"/>
                  </a:moveTo>
                  <a:cubicBezTo>
                    <a:pt x="86" y="173"/>
                    <a:pt x="0" y="402"/>
                    <a:pt x="0" y="632"/>
                  </a:cubicBezTo>
                  <a:lnTo>
                    <a:pt x="0" y="2058"/>
                  </a:lnTo>
                  <a:cubicBezTo>
                    <a:pt x="0" y="2182"/>
                    <a:pt x="96" y="2288"/>
                    <a:pt x="230" y="2288"/>
                  </a:cubicBezTo>
                  <a:lnTo>
                    <a:pt x="1378" y="2288"/>
                  </a:lnTo>
                  <a:lnTo>
                    <a:pt x="1378" y="1522"/>
                  </a:lnTo>
                  <a:cubicBezTo>
                    <a:pt x="1378" y="1273"/>
                    <a:pt x="1283" y="1043"/>
                    <a:pt x="1110" y="862"/>
                  </a:cubicBezTo>
                  <a:lnTo>
                    <a:pt x="249" y="0"/>
                  </a:lnTo>
                  <a:close/>
                </a:path>
              </a:pathLst>
            </a:custGeom>
            <a:solidFill>
              <a:srgbClr val="6A7F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latin typeface="Calibri" panose="020F0502020204030204" pitchFamily="34" charset="0"/>
                <a:cs typeface="Calibri" panose="020F0502020204030204" pitchFamily="34" charset="0"/>
              </a:endParaRPr>
            </a:p>
          </p:txBody>
        </p:sp>
      </p:grpSp>
      <p:sp>
        <p:nvSpPr>
          <p:cNvPr id="168" name="Content Placeholder 1">
            <a:extLst>
              <a:ext uri="{FF2B5EF4-FFF2-40B4-BE49-F238E27FC236}">
                <a16:creationId xmlns:a16="http://schemas.microsoft.com/office/drawing/2014/main" id="{85C4D3D9-D6A9-0B44-863E-903450F9F6AB}"/>
              </a:ext>
            </a:extLst>
          </p:cNvPr>
          <p:cNvSpPr txBox="1">
            <a:spLocks/>
          </p:cNvSpPr>
          <p:nvPr/>
        </p:nvSpPr>
        <p:spPr>
          <a:xfrm>
            <a:off x="10304176" y="5574255"/>
            <a:ext cx="1449632" cy="297657"/>
          </a:xfrm>
          <a:prstGeom prst="rect">
            <a:avLst/>
          </a:prstGeom>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5"/>
              </a:buClr>
              <a:buFont typeface="Arial" panose="020B0604020202020204" pitchFamily="34" charset="0"/>
              <a:buNone/>
              <a:defRPr sz="4000" b="0" i="0" kern="1200" baseline="0">
                <a:solidFill>
                  <a:schemeClr val="accent6"/>
                </a:solidFill>
                <a:latin typeface="Gill Sans MT" panose="020B0502020104020203" pitchFamily="34" charset="77"/>
                <a:ea typeface="+mn-ea"/>
                <a:cs typeface="+mn-cs"/>
              </a:defRPr>
            </a:lvl1pPr>
            <a:lvl2pPr marL="685800" indent="-228600" algn="l" defTabSz="914400" rtl="0" eaLnBrk="1" latinLnBrk="0" hangingPunct="1">
              <a:lnSpc>
                <a:spcPct val="90000"/>
              </a:lnSpc>
              <a:spcBef>
                <a:spcPts val="500"/>
              </a:spcBef>
              <a:buClr>
                <a:schemeClr val="accent5"/>
              </a:buClr>
              <a:buFont typeface="Wingdings" pitchFamily="2" charset="2"/>
              <a:buNone/>
              <a:defRPr sz="2600" kern="1200" baseline="0">
                <a:solidFill>
                  <a:schemeClr val="tx1"/>
                </a:solidFill>
                <a:latin typeface="Gill Sans Light" panose="020B0302020104020203" pitchFamily="34" charset="-79"/>
                <a:ea typeface="+mn-ea"/>
                <a:cs typeface="+mn-cs"/>
              </a:defRPr>
            </a:lvl2pPr>
            <a:lvl3pPr marL="1143000" indent="-228600" algn="l" defTabSz="914400" rtl="0" eaLnBrk="1" latinLnBrk="0" hangingPunct="1">
              <a:lnSpc>
                <a:spcPct val="90000"/>
              </a:lnSpc>
              <a:spcBef>
                <a:spcPts val="500"/>
              </a:spcBef>
              <a:buClr>
                <a:schemeClr val="accent5"/>
              </a:buClr>
              <a:buFont typeface="Wingdings" pitchFamily="2" charset="2"/>
              <a:buNone/>
              <a:defRPr sz="2200" kern="1200" baseline="0">
                <a:solidFill>
                  <a:schemeClr val="tx1"/>
                </a:solidFill>
                <a:latin typeface="Gill Sans Light" panose="020B0302020104020203" pitchFamily="34" charset="-79"/>
                <a:ea typeface="+mn-ea"/>
                <a:cs typeface="+mn-cs"/>
              </a:defRPr>
            </a:lvl3pPr>
            <a:lvl4pPr marL="1600200" indent="-228600" algn="l" defTabSz="914400" rtl="0" eaLnBrk="1" latinLnBrk="0" hangingPunct="1">
              <a:lnSpc>
                <a:spcPct val="90000"/>
              </a:lnSpc>
              <a:spcBef>
                <a:spcPts val="500"/>
              </a:spcBef>
              <a:buClr>
                <a:schemeClr val="accent5"/>
              </a:buClr>
              <a:buFont typeface="Wingdings" pitchFamily="2" charset="2"/>
              <a:buNone/>
              <a:defRPr sz="1800" kern="1200" baseline="0">
                <a:solidFill>
                  <a:schemeClr val="tx1"/>
                </a:solidFill>
                <a:latin typeface="Gill Sans Light" panose="020B0302020104020203" pitchFamily="34" charset="-79"/>
                <a:ea typeface="+mn-ea"/>
                <a:cs typeface="+mn-cs"/>
              </a:defRPr>
            </a:lvl4pPr>
            <a:lvl5pPr marL="2057400" indent="-228600" algn="l" defTabSz="914400" rtl="0" eaLnBrk="1" latinLnBrk="0" hangingPunct="1">
              <a:lnSpc>
                <a:spcPct val="90000"/>
              </a:lnSpc>
              <a:spcBef>
                <a:spcPts val="500"/>
              </a:spcBef>
              <a:buClr>
                <a:schemeClr val="accent5"/>
              </a:buClr>
              <a:buFont typeface="Wingdings" pitchFamily="2" charset="2"/>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ES_tradnl" sz="1400" dirty="0">
                <a:solidFill>
                  <a:schemeClr val="tx1"/>
                </a:solidFill>
                <a:latin typeface="Calibri" panose="020F0502020204030204" pitchFamily="34" charset="0"/>
                <a:cs typeface="Calibri" panose="020F0502020204030204" pitchFamily="34" charset="0"/>
              </a:rPr>
              <a:t>RESEARCHER</a:t>
            </a:r>
          </a:p>
        </p:txBody>
      </p:sp>
      <p:sp>
        <p:nvSpPr>
          <p:cNvPr id="177" name="Content Placeholder 1">
            <a:extLst>
              <a:ext uri="{FF2B5EF4-FFF2-40B4-BE49-F238E27FC236}">
                <a16:creationId xmlns:a16="http://schemas.microsoft.com/office/drawing/2014/main" id="{2D0B8E5F-40D6-AB4E-90A2-8E149DCD791F}"/>
              </a:ext>
            </a:extLst>
          </p:cNvPr>
          <p:cNvSpPr txBox="1">
            <a:spLocks/>
          </p:cNvSpPr>
          <p:nvPr/>
        </p:nvSpPr>
        <p:spPr>
          <a:xfrm>
            <a:off x="6617499" y="6493479"/>
            <a:ext cx="1449632" cy="297657"/>
          </a:xfrm>
          <a:prstGeom prst="rect">
            <a:avLst/>
          </a:prstGeom>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5"/>
              </a:buClr>
              <a:buFont typeface="Arial" panose="020B0604020202020204" pitchFamily="34" charset="0"/>
              <a:buNone/>
              <a:defRPr sz="4000" b="0" i="0" kern="1200" baseline="0">
                <a:solidFill>
                  <a:schemeClr val="accent6"/>
                </a:solidFill>
                <a:latin typeface="Gill Sans MT" panose="020B0502020104020203" pitchFamily="34" charset="77"/>
                <a:ea typeface="+mn-ea"/>
                <a:cs typeface="+mn-cs"/>
              </a:defRPr>
            </a:lvl1pPr>
            <a:lvl2pPr marL="685800" indent="-228600" algn="l" defTabSz="914400" rtl="0" eaLnBrk="1" latinLnBrk="0" hangingPunct="1">
              <a:lnSpc>
                <a:spcPct val="90000"/>
              </a:lnSpc>
              <a:spcBef>
                <a:spcPts val="500"/>
              </a:spcBef>
              <a:buClr>
                <a:schemeClr val="accent5"/>
              </a:buClr>
              <a:buFont typeface="Wingdings" pitchFamily="2" charset="2"/>
              <a:buNone/>
              <a:defRPr sz="2600" kern="1200" baseline="0">
                <a:solidFill>
                  <a:schemeClr val="tx1"/>
                </a:solidFill>
                <a:latin typeface="Gill Sans Light" panose="020B0302020104020203" pitchFamily="34" charset="-79"/>
                <a:ea typeface="+mn-ea"/>
                <a:cs typeface="+mn-cs"/>
              </a:defRPr>
            </a:lvl2pPr>
            <a:lvl3pPr marL="1143000" indent="-228600" algn="l" defTabSz="914400" rtl="0" eaLnBrk="1" latinLnBrk="0" hangingPunct="1">
              <a:lnSpc>
                <a:spcPct val="90000"/>
              </a:lnSpc>
              <a:spcBef>
                <a:spcPts val="500"/>
              </a:spcBef>
              <a:buClr>
                <a:schemeClr val="accent5"/>
              </a:buClr>
              <a:buFont typeface="Wingdings" pitchFamily="2" charset="2"/>
              <a:buNone/>
              <a:defRPr sz="2200" kern="1200" baseline="0">
                <a:solidFill>
                  <a:schemeClr val="tx1"/>
                </a:solidFill>
                <a:latin typeface="Gill Sans Light" panose="020B0302020104020203" pitchFamily="34" charset="-79"/>
                <a:ea typeface="+mn-ea"/>
                <a:cs typeface="+mn-cs"/>
              </a:defRPr>
            </a:lvl3pPr>
            <a:lvl4pPr marL="1600200" indent="-228600" algn="l" defTabSz="914400" rtl="0" eaLnBrk="1" latinLnBrk="0" hangingPunct="1">
              <a:lnSpc>
                <a:spcPct val="90000"/>
              </a:lnSpc>
              <a:spcBef>
                <a:spcPts val="500"/>
              </a:spcBef>
              <a:buClr>
                <a:schemeClr val="accent5"/>
              </a:buClr>
              <a:buFont typeface="Wingdings" pitchFamily="2" charset="2"/>
              <a:buNone/>
              <a:defRPr sz="1800" kern="1200" baseline="0">
                <a:solidFill>
                  <a:schemeClr val="tx1"/>
                </a:solidFill>
                <a:latin typeface="Gill Sans Light" panose="020B0302020104020203" pitchFamily="34" charset="-79"/>
                <a:ea typeface="+mn-ea"/>
                <a:cs typeface="+mn-cs"/>
              </a:defRPr>
            </a:lvl4pPr>
            <a:lvl5pPr marL="2057400" indent="-228600" algn="l" defTabSz="914400" rtl="0" eaLnBrk="1" latinLnBrk="0" hangingPunct="1">
              <a:lnSpc>
                <a:spcPct val="90000"/>
              </a:lnSpc>
              <a:spcBef>
                <a:spcPts val="500"/>
              </a:spcBef>
              <a:buClr>
                <a:schemeClr val="accent5"/>
              </a:buClr>
              <a:buFont typeface="Wingdings" pitchFamily="2" charset="2"/>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ES_tradnl" sz="1400" dirty="0">
                <a:solidFill>
                  <a:schemeClr val="tx1"/>
                </a:solidFill>
                <a:latin typeface="Calibri" panose="020F0502020204030204" pitchFamily="34" charset="0"/>
                <a:cs typeface="Calibri" panose="020F0502020204030204" pitchFamily="34" charset="0"/>
              </a:rPr>
              <a:t>RESPONDENT</a:t>
            </a:r>
          </a:p>
          <a:p>
            <a:pPr algn="ctr"/>
            <a:endParaRPr lang="es-ES_tradnl" sz="1400" dirty="0">
              <a:solidFill>
                <a:schemeClr val="tx1"/>
              </a:solidFill>
              <a:latin typeface="Calibri" panose="020F0502020204030204" pitchFamily="34" charset="0"/>
              <a:cs typeface="Calibri" panose="020F0502020204030204" pitchFamily="34" charset="0"/>
            </a:endParaRPr>
          </a:p>
        </p:txBody>
      </p:sp>
      <p:sp>
        <p:nvSpPr>
          <p:cNvPr id="186" name="Content Placeholder 1">
            <a:extLst>
              <a:ext uri="{FF2B5EF4-FFF2-40B4-BE49-F238E27FC236}">
                <a16:creationId xmlns:a16="http://schemas.microsoft.com/office/drawing/2014/main" id="{239CC038-0617-3B4B-AA31-550AB3BB509D}"/>
              </a:ext>
            </a:extLst>
          </p:cNvPr>
          <p:cNvSpPr txBox="1">
            <a:spLocks/>
          </p:cNvSpPr>
          <p:nvPr/>
        </p:nvSpPr>
        <p:spPr>
          <a:xfrm>
            <a:off x="8128799" y="6493479"/>
            <a:ext cx="1449632" cy="297657"/>
          </a:xfrm>
          <a:prstGeom prst="rect">
            <a:avLst/>
          </a:prstGeom>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5"/>
              </a:buClr>
              <a:buFont typeface="Arial" panose="020B0604020202020204" pitchFamily="34" charset="0"/>
              <a:buNone/>
              <a:defRPr sz="4000" b="0" i="0" kern="1200" baseline="0">
                <a:solidFill>
                  <a:schemeClr val="accent6"/>
                </a:solidFill>
                <a:latin typeface="Gill Sans MT" panose="020B0502020104020203" pitchFamily="34" charset="77"/>
                <a:ea typeface="+mn-ea"/>
                <a:cs typeface="+mn-cs"/>
              </a:defRPr>
            </a:lvl1pPr>
            <a:lvl2pPr marL="685800" indent="-228600" algn="l" defTabSz="914400" rtl="0" eaLnBrk="1" latinLnBrk="0" hangingPunct="1">
              <a:lnSpc>
                <a:spcPct val="90000"/>
              </a:lnSpc>
              <a:spcBef>
                <a:spcPts val="500"/>
              </a:spcBef>
              <a:buClr>
                <a:schemeClr val="accent5"/>
              </a:buClr>
              <a:buFont typeface="Wingdings" pitchFamily="2" charset="2"/>
              <a:buNone/>
              <a:defRPr sz="2600" kern="1200" baseline="0">
                <a:solidFill>
                  <a:schemeClr val="tx1"/>
                </a:solidFill>
                <a:latin typeface="Gill Sans Light" panose="020B0302020104020203" pitchFamily="34" charset="-79"/>
                <a:ea typeface="+mn-ea"/>
                <a:cs typeface="+mn-cs"/>
              </a:defRPr>
            </a:lvl2pPr>
            <a:lvl3pPr marL="1143000" indent="-228600" algn="l" defTabSz="914400" rtl="0" eaLnBrk="1" latinLnBrk="0" hangingPunct="1">
              <a:lnSpc>
                <a:spcPct val="90000"/>
              </a:lnSpc>
              <a:spcBef>
                <a:spcPts val="500"/>
              </a:spcBef>
              <a:buClr>
                <a:schemeClr val="accent5"/>
              </a:buClr>
              <a:buFont typeface="Wingdings" pitchFamily="2" charset="2"/>
              <a:buNone/>
              <a:defRPr sz="2200" kern="1200" baseline="0">
                <a:solidFill>
                  <a:schemeClr val="tx1"/>
                </a:solidFill>
                <a:latin typeface="Gill Sans Light" panose="020B0302020104020203" pitchFamily="34" charset="-79"/>
                <a:ea typeface="+mn-ea"/>
                <a:cs typeface="+mn-cs"/>
              </a:defRPr>
            </a:lvl3pPr>
            <a:lvl4pPr marL="1600200" indent="-228600" algn="l" defTabSz="914400" rtl="0" eaLnBrk="1" latinLnBrk="0" hangingPunct="1">
              <a:lnSpc>
                <a:spcPct val="90000"/>
              </a:lnSpc>
              <a:spcBef>
                <a:spcPts val="500"/>
              </a:spcBef>
              <a:buClr>
                <a:schemeClr val="accent5"/>
              </a:buClr>
              <a:buFont typeface="Wingdings" pitchFamily="2" charset="2"/>
              <a:buNone/>
              <a:defRPr sz="1800" kern="1200" baseline="0">
                <a:solidFill>
                  <a:schemeClr val="tx1"/>
                </a:solidFill>
                <a:latin typeface="Gill Sans Light" panose="020B0302020104020203" pitchFamily="34" charset="-79"/>
                <a:ea typeface="+mn-ea"/>
                <a:cs typeface="+mn-cs"/>
              </a:defRPr>
            </a:lvl4pPr>
            <a:lvl5pPr marL="2057400" indent="-228600" algn="l" defTabSz="914400" rtl="0" eaLnBrk="1" latinLnBrk="0" hangingPunct="1">
              <a:lnSpc>
                <a:spcPct val="90000"/>
              </a:lnSpc>
              <a:spcBef>
                <a:spcPts val="500"/>
              </a:spcBef>
              <a:buClr>
                <a:schemeClr val="accent5"/>
              </a:buClr>
              <a:buFont typeface="Wingdings" pitchFamily="2" charset="2"/>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ES_tradnl" sz="1400" dirty="0">
                <a:solidFill>
                  <a:schemeClr val="tx1"/>
                </a:solidFill>
                <a:latin typeface="Calibri" panose="020F0502020204030204" pitchFamily="34" charset="0"/>
                <a:cs typeface="Calibri" panose="020F0502020204030204" pitchFamily="34" charset="0"/>
              </a:rPr>
              <a:t>RESPONDENT</a:t>
            </a:r>
          </a:p>
          <a:p>
            <a:pPr algn="ctr"/>
            <a:endParaRPr lang="es-ES_tradnl" sz="1400" dirty="0">
              <a:solidFill>
                <a:schemeClr val="tx1"/>
              </a:solidFill>
              <a:latin typeface="Calibri" panose="020F0502020204030204" pitchFamily="34" charset="0"/>
              <a:cs typeface="Calibri" panose="020F0502020204030204" pitchFamily="34" charset="0"/>
            </a:endParaRPr>
          </a:p>
        </p:txBody>
      </p:sp>
      <p:sp>
        <p:nvSpPr>
          <p:cNvPr id="195" name="Content Placeholder 1">
            <a:extLst>
              <a:ext uri="{FF2B5EF4-FFF2-40B4-BE49-F238E27FC236}">
                <a16:creationId xmlns:a16="http://schemas.microsoft.com/office/drawing/2014/main" id="{8895A039-C27F-9A47-9BA4-383B72223D85}"/>
              </a:ext>
            </a:extLst>
          </p:cNvPr>
          <p:cNvSpPr txBox="1">
            <a:spLocks/>
          </p:cNvSpPr>
          <p:nvPr/>
        </p:nvSpPr>
        <p:spPr>
          <a:xfrm>
            <a:off x="6583891" y="4652172"/>
            <a:ext cx="1449632" cy="297657"/>
          </a:xfrm>
          <a:prstGeom prst="rect">
            <a:avLst/>
          </a:prstGeom>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5"/>
              </a:buClr>
              <a:buFont typeface="Arial" panose="020B0604020202020204" pitchFamily="34" charset="0"/>
              <a:buNone/>
              <a:defRPr sz="4000" b="0" i="0" kern="1200" baseline="0">
                <a:solidFill>
                  <a:schemeClr val="accent6"/>
                </a:solidFill>
                <a:latin typeface="Gill Sans MT" panose="020B0502020104020203" pitchFamily="34" charset="77"/>
                <a:ea typeface="+mn-ea"/>
                <a:cs typeface="+mn-cs"/>
              </a:defRPr>
            </a:lvl1pPr>
            <a:lvl2pPr marL="685800" indent="-228600" algn="l" defTabSz="914400" rtl="0" eaLnBrk="1" latinLnBrk="0" hangingPunct="1">
              <a:lnSpc>
                <a:spcPct val="90000"/>
              </a:lnSpc>
              <a:spcBef>
                <a:spcPts val="500"/>
              </a:spcBef>
              <a:buClr>
                <a:schemeClr val="accent5"/>
              </a:buClr>
              <a:buFont typeface="Wingdings" pitchFamily="2" charset="2"/>
              <a:buNone/>
              <a:defRPr sz="2600" kern="1200" baseline="0">
                <a:solidFill>
                  <a:schemeClr val="tx1"/>
                </a:solidFill>
                <a:latin typeface="Gill Sans Light" panose="020B0302020104020203" pitchFamily="34" charset="-79"/>
                <a:ea typeface="+mn-ea"/>
                <a:cs typeface="+mn-cs"/>
              </a:defRPr>
            </a:lvl2pPr>
            <a:lvl3pPr marL="1143000" indent="-228600" algn="l" defTabSz="914400" rtl="0" eaLnBrk="1" latinLnBrk="0" hangingPunct="1">
              <a:lnSpc>
                <a:spcPct val="90000"/>
              </a:lnSpc>
              <a:spcBef>
                <a:spcPts val="500"/>
              </a:spcBef>
              <a:buClr>
                <a:schemeClr val="accent5"/>
              </a:buClr>
              <a:buFont typeface="Wingdings" pitchFamily="2" charset="2"/>
              <a:buNone/>
              <a:defRPr sz="2200" kern="1200" baseline="0">
                <a:solidFill>
                  <a:schemeClr val="tx1"/>
                </a:solidFill>
                <a:latin typeface="Gill Sans Light" panose="020B0302020104020203" pitchFamily="34" charset="-79"/>
                <a:ea typeface="+mn-ea"/>
                <a:cs typeface="+mn-cs"/>
              </a:defRPr>
            </a:lvl3pPr>
            <a:lvl4pPr marL="1600200" indent="-228600" algn="l" defTabSz="914400" rtl="0" eaLnBrk="1" latinLnBrk="0" hangingPunct="1">
              <a:lnSpc>
                <a:spcPct val="90000"/>
              </a:lnSpc>
              <a:spcBef>
                <a:spcPts val="500"/>
              </a:spcBef>
              <a:buClr>
                <a:schemeClr val="accent5"/>
              </a:buClr>
              <a:buFont typeface="Wingdings" pitchFamily="2" charset="2"/>
              <a:buNone/>
              <a:defRPr sz="1800" kern="1200" baseline="0">
                <a:solidFill>
                  <a:schemeClr val="tx1"/>
                </a:solidFill>
                <a:latin typeface="Gill Sans Light" panose="020B0302020104020203" pitchFamily="34" charset="-79"/>
                <a:ea typeface="+mn-ea"/>
                <a:cs typeface="+mn-cs"/>
              </a:defRPr>
            </a:lvl4pPr>
            <a:lvl5pPr marL="2057400" indent="-228600" algn="l" defTabSz="914400" rtl="0" eaLnBrk="1" latinLnBrk="0" hangingPunct="1">
              <a:lnSpc>
                <a:spcPct val="90000"/>
              </a:lnSpc>
              <a:spcBef>
                <a:spcPts val="500"/>
              </a:spcBef>
              <a:buClr>
                <a:schemeClr val="accent5"/>
              </a:buClr>
              <a:buFont typeface="Wingdings" pitchFamily="2" charset="2"/>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ES_tradnl" sz="1400" dirty="0">
                <a:solidFill>
                  <a:schemeClr val="tx1"/>
                </a:solidFill>
                <a:latin typeface="Calibri" panose="020F0502020204030204" pitchFamily="34" charset="0"/>
                <a:cs typeface="Calibri" panose="020F0502020204030204" pitchFamily="34" charset="0"/>
              </a:rPr>
              <a:t>RESPONDENT</a:t>
            </a:r>
          </a:p>
        </p:txBody>
      </p:sp>
      <p:sp>
        <p:nvSpPr>
          <p:cNvPr id="207" name="Content Placeholder 1">
            <a:extLst>
              <a:ext uri="{FF2B5EF4-FFF2-40B4-BE49-F238E27FC236}">
                <a16:creationId xmlns:a16="http://schemas.microsoft.com/office/drawing/2014/main" id="{0DB4E872-D65C-9E46-86DC-C8238C025BBF}"/>
              </a:ext>
            </a:extLst>
          </p:cNvPr>
          <p:cNvSpPr txBox="1">
            <a:spLocks/>
          </p:cNvSpPr>
          <p:nvPr/>
        </p:nvSpPr>
        <p:spPr>
          <a:xfrm>
            <a:off x="8095191" y="4652172"/>
            <a:ext cx="1449632" cy="297657"/>
          </a:xfrm>
          <a:prstGeom prst="rect">
            <a:avLst/>
          </a:prstGeom>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5"/>
              </a:buClr>
              <a:buFont typeface="Arial" panose="020B0604020202020204" pitchFamily="34" charset="0"/>
              <a:buNone/>
              <a:defRPr sz="4000" b="0" i="0" kern="1200" baseline="0">
                <a:solidFill>
                  <a:schemeClr val="accent6"/>
                </a:solidFill>
                <a:latin typeface="Gill Sans MT" panose="020B0502020104020203" pitchFamily="34" charset="77"/>
                <a:ea typeface="+mn-ea"/>
                <a:cs typeface="+mn-cs"/>
              </a:defRPr>
            </a:lvl1pPr>
            <a:lvl2pPr marL="685800" indent="-228600" algn="l" defTabSz="914400" rtl="0" eaLnBrk="1" latinLnBrk="0" hangingPunct="1">
              <a:lnSpc>
                <a:spcPct val="90000"/>
              </a:lnSpc>
              <a:spcBef>
                <a:spcPts val="500"/>
              </a:spcBef>
              <a:buClr>
                <a:schemeClr val="accent5"/>
              </a:buClr>
              <a:buFont typeface="Wingdings" pitchFamily="2" charset="2"/>
              <a:buNone/>
              <a:defRPr sz="2600" kern="1200" baseline="0">
                <a:solidFill>
                  <a:schemeClr val="tx1"/>
                </a:solidFill>
                <a:latin typeface="Gill Sans Light" panose="020B0302020104020203" pitchFamily="34" charset="-79"/>
                <a:ea typeface="+mn-ea"/>
                <a:cs typeface="+mn-cs"/>
              </a:defRPr>
            </a:lvl2pPr>
            <a:lvl3pPr marL="1143000" indent="-228600" algn="l" defTabSz="914400" rtl="0" eaLnBrk="1" latinLnBrk="0" hangingPunct="1">
              <a:lnSpc>
                <a:spcPct val="90000"/>
              </a:lnSpc>
              <a:spcBef>
                <a:spcPts val="500"/>
              </a:spcBef>
              <a:buClr>
                <a:schemeClr val="accent5"/>
              </a:buClr>
              <a:buFont typeface="Wingdings" pitchFamily="2" charset="2"/>
              <a:buNone/>
              <a:defRPr sz="2200" kern="1200" baseline="0">
                <a:solidFill>
                  <a:schemeClr val="tx1"/>
                </a:solidFill>
                <a:latin typeface="Gill Sans Light" panose="020B0302020104020203" pitchFamily="34" charset="-79"/>
                <a:ea typeface="+mn-ea"/>
                <a:cs typeface="+mn-cs"/>
              </a:defRPr>
            </a:lvl3pPr>
            <a:lvl4pPr marL="1600200" indent="-228600" algn="l" defTabSz="914400" rtl="0" eaLnBrk="1" latinLnBrk="0" hangingPunct="1">
              <a:lnSpc>
                <a:spcPct val="90000"/>
              </a:lnSpc>
              <a:spcBef>
                <a:spcPts val="500"/>
              </a:spcBef>
              <a:buClr>
                <a:schemeClr val="accent5"/>
              </a:buClr>
              <a:buFont typeface="Wingdings" pitchFamily="2" charset="2"/>
              <a:buNone/>
              <a:defRPr sz="1800" kern="1200" baseline="0">
                <a:solidFill>
                  <a:schemeClr val="tx1"/>
                </a:solidFill>
                <a:latin typeface="Gill Sans Light" panose="020B0302020104020203" pitchFamily="34" charset="-79"/>
                <a:ea typeface="+mn-ea"/>
                <a:cs typeface="+mn-cs"/>
              </a:defRPr>
            </a:lvl4pPr>
            <a:lvl5pPr marL="2057400" indent="-228600" algn="l" defTabSz="914400" rtl="0" eaLnBrk="1" latinLnBrk="0" hangingPunct="1">
              <a:lnSpc>
                <a:spcPct val="90000"/>
              </a:lnSpc>
              <a:spcBef>
                <a:spcPts val="500"/>
              </a:spcBef>
              <a:buClr>
                <a:schemeClr val="accent5"/>
              </a:buClr>
              <a:buFont typeface="Wingdings" pitchFamily="2" charset="2"/>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ES_tradnl" sz="1400" dirty="0">
                <a:solidFill>
                  <a:schemeClr val="tx1"/>
                </a:solidFill>
                <a:latin typeface="Calibri" panose="020F0502020204030204" pitchFamily="34" charset="0"/>
                <a:cs typeface="Calibri" panose="020F0502020204030204" pitchFamily="34" charset="0"/>
              </a:rPr>
              <a:t>RESPONDENT</a:t>
            </a:r>
          </a:p>
        </p:txBody>
      </p:sp>
      <p:cxnSp>
        <p:nvCxnSpPr>
          <p:cNvPr id="208" name="Straight Arrow Connector 207">
            <a:extLst>
              <a:ext uri="{FF2B5EF4-FFF2-40B4-BE49-F238E27FC236}">
                <a16:creationId xmlns:a16="http://schemas.microsoft.com/office/drawing/2014/main" id="{D9C9E663-FA21-3D47-B2DD-20E6F9FC5DDE}"/>
              </a:ext>
            </a:extLst>
          </p:cNvPr>
          <p:cNvCxnSpPr>
            <a:cxnSpLocks/>
          </p:cNvCxnSpPr>
          <p:nvPr/>
        </p:nvCxnSpPr>
        <p:spPr>
          <a:xfrm flipH="1" flipV="1">
            <a:off x="7937902" y="4921868"/>
            <a:ext cx="596389" cy="46114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09" name="Straight Arrow Connector 208">
            <a:extLst>
              <a:ext uri="{FF2B5EF4-FFF2-40B4-BE49-F238E27FC236}">
                <a16:creationId xmlns:a16="http://schemas.microsoft.com/office/drawing/2014/main" id="{A95E44DD-0CB9-4A49-B7C8-C3AA66DB275C}"/>
              </a:ext>
            </a:extLst>
          </p:cNvPr>
          <p:cNvCxnSpPr>
            <a:cxnSpLocks/>
          </p:cNvCxnSpPr>
          <p:nvPr/>
        </p:nvCxnSpPr>
        <p:spPr>
          <a:xfrm flipV="1">
            <a:off x="7289306" y="4943304"/>
            <a:ext cx="0" cy="35259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10" name="Straight Arrow Connector 209">
            <a:extLst>
              <a:ext uri="{FF2B5EF4-FFF2-40B4-BE49-F238E27FC236}">
                <a16:creationId xmlns:a16="http://schemas.microsoft.com/office/drawing/2014/main" id="{D6DB00E3-9C85-0A4E-9785-050C962993D9}"/>
              </a:ext>
            </a:extLst>
          </p:cNvPr>
          <p:cNvCxnSpPr>
            <a:cxnSpLocks/>
          </p:cNvCxnSpPr>
          <p:nvPr/>
        </p:nvCxnSpPr>
        <p:spPr>
          <a:xfrm flipV="1">
            <a:off x="8851406" y="4930604"/>
            <a:ext cx="0" cy="35259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12" name="Straight Arrow Connector 211">
            <a:extLst>
              <a:ext uri="{FF2B5EF4-FFF2-40B4-BE49-F238E27FC236}">
                <a16:creationId xmlns:a16="http://schemas.microsoft.com/office/drawing/2014/main" id="{2E810CE7-BBCC-404A-8F6E-5CF1D7529BE8}"/>
              </a:ext>
            </a:extLst>
          </p:cNvPr>
          <p:cNvCxnSpPr>
            <a:cxnSpLocks/>
          </p:cNvCxnSpPr>
          <p:nvPr/>
        </p:nvCxnSpPr>
        <p:spPr>
          <a:xfrm flipV="1">
            <a:off x="7584321" y="4889500"/>
            <a:ext cx="632579" cy="499585"/>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15" name="Straight Arrow Connector 214">
            <a:extLst>
              <a:ext uri="{FF2B5EF4-FFF2-40B4-BE49-F238E27FC236}">
                <a16:creationId xmlns:a16="http://schemas.microsoft.com/office/drawing/2014/main" id="{BAC38D85-F736-6C4B-B656-3242DE7672D9}"/>
              </a:ext>
            </a:extLst>
          </p:cNvPr>
          <p:cNvCxnSpPr>
            <a:cxnSpLocks/>
          </p:cNvCxnSpPr>
          <p:nvPr/>
        </p:nvCxnSpPr>
        <p:spPr>
          <a:xfrm>
            <a:off x="7900610" y="6248400"/>
            <a:ext cx="46869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18" name="Straight Arrow Connector 217">
            <a:extLst>
              <a:ext uri="{FF2B5EF4-FFF2-40B4-BE49-F238E27FC236}">
                <a16:creationId xmlns:a16="http://schemas.microsoft.com/office/drawing/2014/main" id="{457CC6C7-4C4B-0745-85DF-034A58672AB2}"/>
              </a:ext>
            </a:extLst>
          </p:cNvPr>
          <p:cNvCxnSpPr>
            <a:cxnSpLocks/>
          </p:cNvCxnSpPr>
          <p:nvPr/>
        </p:nvCxnSpPr>
        <p:spPr>
          <a:xfrm>
            <a:off x="7900610" y="4394200"/>
            <a:ext cx="46869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36" name="Straight Arrow Connector 235">
            <a:extLst>
              <a:ext uri="{FF2B5EF4-FFF2-40B4-BE49-F238E27FC236}">
                <a16:creationId xmlns:a16="http://schemas.microsoft.com/office/drawing/2014/main" id="{780DEE7D-077B-DA41-BEBA-D6B336C46A99}"/>
              </a:ext>
            </a:extLst>
          </p:cNvPr>
          <p:cNvCxnSpPr>
            <a:cxnSpLocks/>
          </p:cNvCxnSpPr>
          <p:nvPr/>
        </p:nvCxnSpPr>
        <p:spPr>
          <a:xfrm flipV="1">
            <a:off x="9261396" y="5257800"/>
            <a:ext cx="1225064" cy="11921"/>
          </a:xfrm>
          <a:prstGeom prst="straightConnector1">
            <a:avLst/>
          </a:prstGeom>
          <a:ln w="2540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38" name="Straight Arrow Connector 237">
            <a:extLst>
              <a:ext uri="{FF2B5EF4-FFF2-40B4-BE49-F238E27FC236}">
                <a16:creationId xmlns:a16="http://schemas.microsoft.com/office/drawing/2014/main" id="{E51497B6-785A-9345-88C4-B86F216013FF}"/>
              </a:ext>
            </a:extLst>
          </p:cNvPr>
          <p:cNvCxnSpPr>
            <a:cxnSpLocks/>
          </p:cNvCxnSpPr>
          <p:nvPr/>
        </p:nvCxnSpPr>
        <p:spPr>
          <a:xfrm flipH="1">
            <a:off x="9245600" y="5075933"/>
            <a:ext cx="1229547" cy="0"/>
          </a:xfrm>
          <a:prstGeom prst="straightConnector1">
            <a:avLst/>
          </a:prstGeom>
          <a:ln w="25400">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130" name="Group 129">
            <a:extLst>
              <a:ext uri="{FF2B5EF4-FFF2-40B4-BE49-F238E27FC236}">
                <a16:creationId xmlns:a16="http://schemas.microsoft.com/office/drawing/2014/main" id="{C6112877-BF9B-5549-B6CD-3458080005CB}"/>
              </a:ext>
            </a:extLst>
          </p:cNvPr>
          <p:cNvGrpSpPr/>
          <p:nvPr/>
        </p:nvGrpSpPr>
        <p:grpSpPr>
          <a:xfrm>
            <a:off x="5360505" y="1068359"/>
            <a:ext cx="589413" cy="589413"/>
            <a:chOff x="4717892" y="2163645"/>
            <a:chExt cx="2832413" cy="2832413"/>
          </a:xfrm>
        </p:grpSpPr>
        <p:sp>
          <p:nvSpPr>
            <p:cNvPr id="132" name="Rounded Rectangle 131">
              <a:extLst>
                <a:ext uri="{FF2B5EF4-FFF2-40B4-BE49-F238E27FC236}">
                  <a16:creationId xmlns:a16="http://schemas.microsoft.com/office/drawing/2014/main" id="{E828DD30-73E6-804B-A8AA-09636FA65AD1}"/>
                </a:ext>
              </a:extLst>
            </p:cNvPr>
            <p:cNvSpPr/>
            <p:nvPr/>
          </p:nvSpPr>
          <p:spPr>
            <a:xfrm>
              <a:off x="4944514" y="2985165"/>
              <a:ext cx="2335746" cy="393963"/>
            </a:xfrm>
            <a:prstGeom prst="roundRect">
              <a:avLst>
                <a:gd name="adj" fmla="val 50000"/>
              </a:avLst>
            </a:prstGeom>
            <a:solidFill>
              <a:srgbClr val="FF7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latin typeface="Calibri" panose="020F0502020204030204" pitchFamily="34" charset="0"/>
                <a:cs typeface="Calibri" panose="020F0502020204030204" pitchFamily="34" charset="0"/>
              </a:endParaRPr>
            </a:p>
          </p:txBody>
        </p:sp>
        <p:sp>
          <p:nvSpPr>
            <p:cNvPr id="133" name="Rounded Rectangle 132">
              <a:extLst>
                <a:ext uri="{FF2B5EF4-FFF2-40B4-BE49-F238E27FC236}">
                  <a16:creationId xmlns:a16="http://schemas.microsoft.com/office/drawing/2014/main" id="{2BA99B32-DD8C-EB40-B39B-EEDB33368069}"/>
                </a:ext>
              </a:extLst>
            </p:cNvPr>
            <p:cNvSpPr/>
            <p:nvPr/>
          </p:nvSpPr>
          <p:spPr>
            <a:xfrm>
              <a:off x="4717892" y="2992233"/>
              <a:ext cx="2832413" cy="393963"/>
            </a:xfrm>
            <a:prstGeom prst="roundRect">
              <a:avLst>
                <a:gd name="adj" fmla="val 50000"/>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latin typeface="Calibri" panose="020F0502020204030204" pitchFamily="34" charset="0"/>
                <a:cs typeface="Calibri" panose="020F0502020204030204" pitchFamily="34" charset="0"/>
              </a:endParaRPr>
            </a:p>
          </p:txBody>
        </p:sp>
        <p:sp>
          <p:nvSpPr>
            <p:cNvPr id="134" name="Rounded Rectangle 133">
              <a:extLst>
                <a:ext uri="{FF2B5EF4-FFF2-40B4-BE49-F238E27FC236}">
                  <a16:creationId xmlns:a16="http://schemas.microsoft.com/office/drawing/2014/main" id="{4C8EA55B-FA5C-2F42-95B9-6AD3409A576E}"/>
                </a:ext>
              </a:extLst>
            </p:cNvPr>
            <p:cNvSpPr/>
            <p:nvPr/>
          </p:nvSpPr>
          <p:spPr>
            <a:xfrm>
              <a:off x="4944514" y="3745510"/>
              <a:ext cx="2335746" cy="393963"/>
            </a:xfrm>
            <a:prstGeom prst="roundRect">
              <a:avLst>
                <a:gd name="adj" fmla="val 50000"/>
              </a:avLst>
            </a:prstGeom>
            <a:solidFill>
              <a:srgbClr val="FF7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latin typeface="Calibri" panose="020F0502020204030204" pitchFamily="34" charset="0"/>
                <a:cs typeface="Calibri" panose="020F0502020204030204" pitchFamily="34" charset="0"/>
              </a:endParaRPr>
            </a:p>
          </p:txBody>
        </p:sp>
        <p:sp>
          <p:nvSpPr>
            <p:cNvPr id="135" name="Rounded Rectangle 134">
              <a:extLst>
                <a:ext uri="{FF2B5EF4-FFF2-40B4-BE49-F238E27FC236}">
                  <a16:creationId xmlns:a16="http://schemas.microsoft.com/office/drawing/2014/main" id="{1328C080-5200-D04E-BC12-15DCD2967B77}"/>
                </a:ext>
              </a:extLst>
            </p:cNvPr>
            <p:cNvSpPr/>
            <p:nvPr/>
          </p:nvSpPr>
          <p:spPr>
            <a:xfrm>
              <a:off x="4717892" y="3752578"/>
              <a:ext cx="2832413" cy="393963"/>
            </a:xfrm>
            <a:prstGeom prst="roundRect">
              <a:avLst>
                <a:gd name="adj" fmla="val 50000"/>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latin typeface="Calibri" panose="020F0502020204030204" pitchFamily="34" charset="0"/>
                <a:cs typeface="Calibri" panose="020F0502020204030204" pitchFamily="34" charset="0"/>
              </a:endParaRPr>
            </a:p>
          </p:txBody>
        </p:sp>
        <p:sp>
          <p:nvSpPr>
            <p:cNvPr id="136" name="Rounded Rectangle 135">
              <a:extLst>
                <a:ext uri="{FF2B5EF4-FFF2-40B4-BE49-F238E27FC236}">
                  <a16:creationId xmlns:a16="http://schemas.microsoft.com/office/drawing/2014/main" id="{A79B2574-0846-904F-8D06-F642BE0B260B}"/>
                </a:ext>
              </a:extLst>
            </p:cNvPr>
            <p:cNvSpPr/>
            <p:nvPr/>
          </p:nvSpPr>
          <p:spPr>
            <a:xfrm rot="18000000">
              <a:off x="4901554" y="3398139"/>
              <a:ext cx="2335746" cy="393963"/>
            </a:xfrm>
            <a:prstGeom prst="roundRect">
              <a:avLst>
                <a:gd name="adj" fmla="val 50000"/>
              </a:avLst>
            </a:prstGeom>
            <a:solidFill>
              <a:srgbClr val="FF7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latin typeface="Calibri" panose="020F0502020204030204" pitchFamily="34" charset="0"/>
                <a:cs typeface="Calibri" panose="020F0502020204030204" pitchFamily="34" charset="0"/>
              </a:endParaRPr>
            </a:p>
          </p:txBody>
        </p:sp>
        <p:sp>
          <p:nvSpPr>
            <p:cNvPr id="137" name="Rounded Rectangle 136">
              <a:extLst>
                <a:ext uri="{FF2B5EF4-FFF2-40B4-BE49-F238E27FC236}">
                  <a16:creationId xmlns:a16="http://schemas.microsoft.com/office/drawing/2014/main" id="{004B09F8-5D25-5345-83D6-210D7F58E5F1}"/>
                </a:ext>
              </a:extLst>
            </p:cNvPr>
            <p:cNvSpPr/>
            <p:nvPr/>
          </p:nvSpPr>
          <p:spPr>
            <a:xfrm rot="18000000">
              <a:off x="4670197" y="3382870"/>
              <a:ext cx="2832413" cy="393963"/>
            </a:xfrm>
            <a:prstGeom prst="roundRect">
              <a:avLst>
                <a:gd name="adj" fmla="val 50000"/>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latin typeface="Calibri" panose="020F0502020204030204" pitchFamily="34" charset="0"/>
                <a:cs typeface="Calibri" panose="020F0502020204030204" pitchFamily="34" charset="0"/>
              </a:endParaRPr>
            </a:p>
          </p:txBody>
        </p:sp>
      </p:grpSp>
      <p:grpSp>
        <p:nvGrpSpPr>
          <p:cNvPr id="254" name="Group 253">
            <a:extLst>
              <a:ext uri="{FF2B5EF4-FFF2-40B4-BE49-F238E27FC236}">
                <a16:creationId xmlns:a16="http://schemas.microsoft.com/office/drawing/2014/main" id="{7FE5F0AA-DA16-9F4F-BB01-009632F3A8E8}"/>
              </a:ext>
            </a:extLst>
          </p:cNvPr>
          <p:cNvGrpSpPr/>
          <p:nvPr/>
        </p:nvGrpSpPr>
        <p:grpSpPr>
          <a:xfrm>
            <a:off x="1263183" y="5403040"/>
            <a:ext cx="550464" cy="945198"/>
            <a:chOff x="7005773" y="3061666"/>
            <a:chExt cx="1189960" cy="2043273"/>
          </a:xfrm>
        </p:grpSpPr>
        <p:sp>
          <p:nvSpPr>
            <p:cNvPr id="255" name="Google Shape;11039;p69">
              <a:extLst>
                <a:ext uri="{FF2B5EF4-FFF2-40B4-BE49-F238E27FC236}">
                  <a16:creationId xmlns:a16="http://schemas.microsoft.com/office/drawing/2014/main" id="{A958BED9-D816-8A41-AE52-D3D7326F1DBA}"/>
                </a:ext>
              </a:extLst>
            </p:cNvPr>
            <p:cNvSpPr/>
            <p:nvPr/>
          </p:nvSpPr>
          <p:spPr>
            <a:xfrm>
              <a:off x="7336696" y="3061666"/>
              <a:ext cx="528102" cy="462666"/>
            </a:xfrm>
            <a:custGeom>
              <a:avLst/>
              <a:gdLst/>
              <a:ahLst/>
              <a:cxnLst/>
              <a:rect l="l" t="t" r="r" b="b"/>
              <a:pathLst>
                <a:path w="1848" h="1619" extrusionOk="0">
                  <a:moveTo>
                    <a:pt x="920" y="1"/>
                  </a:moveTo>
                  <a:cubicBezTo>
                    <a:pt x="412" y="1"/>
                    <a:pt x="1" y="365"/>
                    <a:pt x="1" y="805"/>
                  </a:cubicBezTo>
                  <a:cubicBezTo>
                    <a:pt x="1" y="1255"/>
                    <a:pt x="412" y="1618"/>
                    <a:pt x="920" y="1618"/>
                  </a:cubicBezTo>
                  <a:cubicBezTo>
                    <a:pt x="1427" y="1618"/>
                    <a:pt x="1848" y="1255"/>
                    <a:pt x="1848" y="805"/>
                  </a:cubicBezTo>
                  <a:cubicBezTo>
                    <a:pt x="1848" y="365"/>
                    <a:pt x="1427" y="1"/>
                    <a:pt x="92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11040;p69">
              <a:extLst>
                <a:ext uri="{FF2B5EF4-FFF2-40B4-BE49-F238E27FC236}">
                  <a16:creationId xmlns:a16="http://schemas.microsoft.com/office/drawing/2014/main" id="{9A15457C-72D8-8A4F-8D0E-84A1AD103663}"/>
                </a:ext>
              </a:extLst>
            </p:cNvPr>
            <p:cNvSpPr/>
            <p:nvPr/>
          </p:nvSpPr>
          <p:spPr>
            <a:xfrm>
              <a:off x="7336696" y="3061666"/>
              <a:ext cx="361503" cy="462666"/>
            </a:xfrm>
            <a:custGeom>
              <a:avLst/>
              <a:gdLst/>
              <a:ahLst/>
              <a:cxnLst/>
              <a:rect l="l" t="t" r="r" b="b"/>
              <a:pathLst>
                <a:path w="1265" h="1619" extrusionOk="0">
                  <a:moveTo>
                    <a:pt x="920" y="1"/>
                  </a:moveTo>
                  <a:cubicBezTo>
                    <a:pt x="412" y="1"/>
                    <a:pt x="1" y="355"/>
                    <a:pt x="1" y="805"/>
                  </a:cubicBezTo>
                  <a:cubicBezTo>
                    <a:pt x="1" y="1255"/>
                    <a:pt x="412" y="1618"/>
                    <a:pt x="920" y="1618"/>
                  </a:cubicBezTo>
                  <a:cubicBezTo>
                    <a:pt x="1034" y="1609"/>
                    <a:pt x="1159" y="1590"/>
                    <a:pt x="1264" y="1551"/>
                  </a:cubicBezTo>
                  <a:cubicBezTo>
                    <a:pt x="939" y="1456"/>
                    <a:pt x="699" y="1149"/>
                    <a:pt x="690" y="805"/>
                  </a:cubicBezTo>
                  <a:cubicBezTo>
                    <a:pt x="699" y="460"/>
                    <a:pt x="939" y="164"/>
                    <a:pt x="1264" y="58"/>
                  </a:cubicBezTo>
                  <a:cubicBezTo>
                    <a:pt x="1159" y="20"/>
                    <a:pt x="1034" y="1"/>
                    <a:pt x="92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1041;p69">
              <a:extLst>
                <a:ext uri="{FF2B5EF4-FFF2-40B4-BE49-F238E27FC236}">
                  <a16:creationId xmlns:a16="http://schemas.microsoft.com/office/drawing/2014/main" id="{2EADCCFB-EE30-A549-895C-951A2B802C3D}"/>
                </a:ext>
              </a:extLst>
            </p:cNvPr>
            <p:cNvSpPr/>
            <p:nvPr/>
          </p:nvSpPr>
          <p:spPr>
            <a:xfrm>
              <a:off x="7005773" y="4183034"/>
              <a:ext cx="1187381" cy="921905"/>
            </a:xfrm>
            <a:custGeom>
              <a:avLst/>
              <a:gdLst/>
              <a:ahLst/>
              <a:cxnLst/>
              <a:rect l="l" t="t" r="r" b="b"/>
              <a:pathLst>
                <a:path w="4155" h="3226" extrusionOk="0">
                  <a:moveTo>
                    <a:pt x="1388" y="1"/>
                  </a:moveTo>
                  <a:lnTo>
                    <a:pt x="1388" y="690"/>
                  </a:lnTo>
                  <a:cubicBezTo>
                    <a:pt x="1379" y="862"/>
                    <a:pt x="1283" y="1025"/>
                    <a:pt x="1130" y="1101"/>
                  </a:cubicBezTo>
                  <a:lnTo>
                    <a:pt x="384" y="1474"/>
                  </a:lnTo>
                  <a:cubicBezTo>
                    <a:pt x="144" y="1589"/>
                    <a:pt x="1" y="1829"/>
                    <a:pt x="1" y="2097"/>
                  </a:cubicBezTo>
                  <a:lnTo>
                    <a:pt x="1" y="2996"/>
                  </a:lnTo>
                  <a:cubicBezTo>
                    <a:pt x="1" y="3121"/>
                    <a:pt x="106" y="3226"/>
                    <a:pt x="230" y="3226"/>
                  </a:cubicBezTo>
                  <a:lnTo>
                    <a:pt x="3925" y="3226"/>
                  </a:lnTo>
                  <a:cubicBezTo>
                    <a:pt x="4049" y="3226"/>
                    <a:pt x="4154" y="3121"/>
                    <a:pt x="4154" y="2996"/>
                  </a:cubicBezTo>
                  <a:lnTo>
                    <a:pt x="4154" y="2097"/>
                  </a:lnTo>
                  <a:cubicBezTo>
                    <a:pt x="4154" y="1829"/>
                    <a:pt x="4011" y="1589"/>
                    <a:pt x="3781" y="1474"/>
                  </a:cubicBezTo>
                  <a:lnTo>
                    <a:pt x="3035" y="1101"/>
                  </a:lnTo>
                  <a:cubicBezTo>
                    <a:pt x="2872" y="1025"/>
                    <a:pt x="2776" y="862"/>
                    <a:pt x="2776" y="690"/>
                  </a:cubicBezTo>
                  <a:lnTo>
                    <a:pt x="2776" y="1"/>
                  </a:lnTo>
                  <a:close/>
                </a:path>
              </a:pathLst>
            </a:custGeom>
            <a:solidFill>
              <a:srgbClr val="ACBD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11042;p69">
              <a:extLst>
                <a:ext uri="{FF2B5EF4-FFF2-40B4-BE49-F238E27FC236}">
                  <a16:creationId xmlns:a16="http://schemas.microsoft.com/office/drawing/2014/main" id="{6BCB4DC4-873E-C941-BD3E-1B32B40F47AC}"/>
                </a:ext>
              </a:extLst>
            </p:cNvPr>
            <p:cNvSpPr/>
            <p:nvPr/>
          </p:nvSpPr>
          <p:spPr>
            <a:xfrm>
              <a:off x="7396996" y="4183034"/>
              <a:ext cx="404935" cy="262908"/>
            </a:xfrm>
            <a:custGeom>
              <a:avLst/>
              <a:gdLst/>
              <a:ahLst/>
              <a:cxnLst/>
              <a:rect l="l" t="t" r="r" b="b"/>
              <a:pathLst>
                <a:path w="1417" h="920" extrusionOk="0">
                  <a:moveTo>
                    <a:pt x="19" y="1"/>
                  </a:moveTo>
                  <a:lnTo>
                    <a:pt x="19" y="690"/>
                  </a:lnTo>
                  <a:cubicBezTo>
                    <a:pt x="10" y="718"/>
                    <a:pt x="10" y="747"/>
                    <a:pt x="0" y="776"/>
                  </a:cubicBezTo>
                  <a:cubicBezTo>
                    <a:pt x="230" y="872"/>
                    <a:pt x="469" y="919"/>
                    <a:pt x="709" y="919"/>
                  </a:cubicBezTo>
                  <a:cubicBezTo>
                    <a:pt x="948" y="919"/>
                    <a:pt x="1187" y="872"/>
                    <a:pt x="1417" y="776"/>
                  </a:cubicBezTo>
                  <a:cubicBezTo>
                    <a:pt x="1407" y="747"/>
                    <a:pt x="1407" y="718"/>
                    <a:pt x="1407" y="690"/>
                  </a:cubicBezTo>
                  <a:lnTo>
                    <a:pt x="1407" y="1"/>
                  </a:lnTo>
                  <a:close/>
                </a:path>
              </a:pathLst>
            </a:custGeom>
            <a:solidFill>
              <a:srgbClr val="96AB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11043;p69">
              <a:extLst>
                <a:ext uri="{FF2B5EF4-FFF2-40B4-BE49-F238E27FC236}">
                  <a16:creationId xmlns:a16="http://schemas.microsoft.com/office/drawing/2014/main" id="{DD8BC5C0-50C8-4B49-A784-85D3ACEB828C}"/>
                </a:ext>
              </a:extLst>
            </p:cNvPr>
            <p:cNvSpPr/>
            <p:nvPr/>
          </p:nvSpPr>
          <p:spPr>
            <a:xfrm>
              <a:off x="7008635" y="4527681"/>
              <a:ext cx="1187098" cy="577258"/>
            </a:xfrm>
            <a:custGeom>
              <a:avLst/>
              <a:gdLst/>
              <a:ahLst/>
              <a:cxnLst/>
              <a:rect l="l" t="t" r="r" b="b"/>
              <a:pathLst>
                <a:path w="4154" h="2020" extrusionOk="0">
                  <a:moveTo>
                    <a:pt x="910" y="1"/>
                  </a:moveTo>
                  <a:lnTo>
                    <a:pt x="383" y="268"/>
                  </a:lnTo>
                  <a:cubicBezTo>
                    <a:pt x="144" y="383"/>
                    <a:pt x="0" y="623"/>
                    <a:pt x="0" y="891"/>
                  </a:cubicBezTo>
                  <a:lnTo>
                    <a:pt x="0" y="1790"/>
                  </a:lnTo>
                  <a:cubicBezTo>
                    <a:pt x="0" y="1915"/>
                    <a:pt x="106" y="2020"/>
                    <a:pt x="230" y="2020"/>
                  </a:cubicBezTo>
                  <a:lnTo>
                    <a:pt x="3915" y="2020"/>
                  </a:lnTo>
                  <a:cubicBezTo>
                    <a:pt x="4049" y="2020"/>
                    <a:pt x="4154" y="1915"/>
                    <a:pt x="4154" y="1790"/>
                  </a:cubicBezTo>
                  <a:lnTo>
                    <a:pt x="4154" y="891"/>
                  </a:lnTo>
                  <a:cubicBezTo>
                    <a:pt x="4154" y="623"/>
                    <a:pt x="4001" y="383"/>
                    <a:pt x="3771" y="268"/>
                  </a:cubicBezTo>
                  <a:lnTo>
                    <a:pt x="3235" y="1"/>
                  </a:lnTo>
                  <a:cubicBezTo>
                    <a:pt x="2962" y="422"/>
                    <a:pt x="2517" y="632"/>
                    <a:pt x="2072" y="632"/>
                  </a:cubicBezTo>
                  <a:cubicBezTo>
                    <a:pt x="1627" y="632"/>
                    <a:pt x="1182" y="422"/>
                    <a:pt x="910" y="1"/>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11044;p69">
              <a:extLst>
                <a:ext uri="{FF2B5EF4-FFF2-40B4-BE49-F238E27FC236}">
                  <a16:creationId xmlns:a16="http://schemas.microsoft.com/office/drawing/2014/main" id="{C775CCB7-B5E6-EF4C-87B7-3DD60156CBF9}"/>
                </a:ext>
              </a:extLst>
            </p:cNvPr>
            <p:cNvSpPr/>
            <p:nvPr/>
          </p:nvSpPr>
          <p:spPr>
            <a:xfrm>
              <a:off x="7139801" y="3258562"/>
              <a:ext cx="921904" cy="922187"/>
            </a:xfrm>
            <a:custGeom>
              <a:avLst/>
              <a:gdLst/>
              <a:ahLst/>
              <a:cxnLst/>
              <a:rect l="l" t="t" r="r" b="b"/>
              <a:pathLst>
                <a:path w="3226" h="3227" extrusionOk="0">
                  <a:moveTo>
                    <a:pt x="1609" y="1"/>
                  </a:moveTo>
                  <a:cubicBezTo>
                    <a:pt x="719" y="1"/>
                    <a:pt x="1" y="728"/>
                    <a:pt x="1" y="1618"/>
                  </a:cubicBezTo>
                  <a:cubicBezTo>
                    <a:pt x="1" y="2508"/>
                    <a:pt x="719" y="3226"/>
                    <a:pt x="1609" y="3226"/>
                  </a:cubicBezTo>
                  <a:cubicBezTo>
                    <a:pt x="2499" y="3226"/>
                    <a:pt x="3226" y="2508"/>
                    <a:pt x="3226" y="1618"/>
                  </a:cubicBezTo>
                  <a:cubicBezTo>
                    <a:pt x="3226" y="728"/>
                    <a:pt x="2499" y="1"/>
                    <a:pt x="160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11045;p69">
              <a:extLst>
                <a:ext uri="{FF2B5EF4-FFF2-40B4-BE49-F238E27FC236}">
                  <a16:creationId xmlns:a16="http://schemas.microsoft.com/office/drawing/2014/main" id="{5B3FD9F6-1850-6645-A9F4-58C412C308BD}"/>
                </a:ext>
              </a:extLst>
            </p:cNvPr>
            <p:cNvSpPr/>
            <p:nvPr/>
          </p:nvSpPr>
          <p:spPr>
            <a:xfrm>
              <a:off x="7306693" y="3258562"/>
              <a:ext cx="774154" cy="831885"/>
            </a:xfrm>
            <a:custGeom>
              <a:avLst/>
              <a:gdLst/>
              <a:ahLst/>
              <a:cxnLst/>
              <a:rect l="l" t="t" r="r" b="b"/>
              <a:pathLst>
                <a:path w="2709" h="2911" extrusionOk="0">
                  <a:moveTo>
                    <a:pt x="1034" y="1"/>
                  </a:moveTo>
                  <a:cubicBezTo>
                    <a:pt x="259" y="1"/>
                    <a:pt x="1" y="1063"/>
                    <a:pt x="699" y="1408"/>
                  </a:cubicBezTo>
                  <a:cubicBezTo>
                    <a:pt x="718" y="1417"/>
                    <a:pt x="737" y="1427"/>
                    <a:pt x="757" y="1427"/>
                  </a:cubicBezTo>
                  <a:lnTo>
                    <a:pt x="1560" y="2891"/>
                  </a:lnTo>
                  <a:cubicBezTo>
                    <a:pt x="1560" y="2891"/>
                    <a:pt x="1781" y="2901"/>
                    <a:pt x="1991" y="2910"/>
                  </a:cubicBezTo>
                  <a:cubicBezTo>
                    <a:pt x="2460" y="2556"/>
                    <a:pt x="2709" y="1972"/>
                    <a:pt x="2623" y="1389"/>
                  </a:cubicBezTo>
                  <a:cubicBezTo>
                    <a:pt x="2527" y="728"/>
                    <a:pt x="2039" y="192"/>
                    <a:pt x="1388" y="39"/>
                  </a:cubicBezTo>
                  <a:cubicBezTo>
                    <a:pt x="1273" y="20"/>
                    <a:pt x="1149" y="1"/>
                    <a:pt x="103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11046;p69">
              <a:extLst>
                <a:ext uri="{FF2B5EF4-FFF2-40B4-BE49-F238E27FC236}">
                  <a16:creationId xmlns:a16="http://schemas.microsoft.com/office/drawing/2014/main" id="{0AFA3AC6-8683-E343-AF25-E616DF8F6573}"/>
                </a:ext>
              </a:extLst>
            </p:cNvPr>
            <p:cNvSpPr/>
            <p:nvPr/>
          </p:nvSpPr>
          <p:spPr>
            <a:xfrm>
              <a:off x="7202668" y="3664933"/>
              <a:ext cx="790728" cy="649844"/>
            </a:xfrm>
            <a:custGeom>
              <a:avLst/>
              <a:gdLst/>
              <a:ahLst/>
              <a:cxnLst/>
              <a:rect l="l" t="t" r="r" b="b"/>
              <a:pathLst>
                <a:path w="2767" h="2274" extrusionOk="0">
                  <a:moveTo>
                    <a:pt x="1075" y="1"/>
                  </a:moveTo>
                  <a:cubicBezTo>
                    <a:pt x="986" y="1"/>
                    <a:pt x="903" y="49"/>
                    <a:pt x="862" y="139"/>
                  </a:cubicBezTo>
                  <a:cubicBezTo>
                    <a:pt x="786" y="292"/>
                    <a:pt x="680" y="436"/>
                    <a:pt x="546" y="550"/>
                  </a:cubicBezTo>
                  <a:cubicBezTo>
                    <a:pt x="422" y="656"/>
                    <a:pt x="288" y="751"/>
                    <a:pt x="135" y="828"/>
                  </a:cubicBezTo>
                  <a:cubicBezTo>
                    <a:pt x="49" y="876"/>
                    <a:pt x="1" y="971"/>
                    <a:pt x="20" y="1067"/>
                  </a:cubicBezTo>
                  <a:cubicBezTo>
                    <a:pt x="106" y="1756"/>
                    <a:pt x="699" y="2273"/>
                    <a:pt x="1389" y="2273"/>
                  </a:cubicBezTo>
                  <a:cubicBezTo>
                    <a:pt x="2106" y="2263"/>
                    <a:pt x="2709" y="1718"/>
                    <a:pt x="2767" y="1000"/>
                  </a:cubicBezTo>
                  <a:cubicBezTo>
                    <a:pt x="2767" y="924"/>
                    <a:pt x="2738" y="857"/>
                    <a:pt x="2690" y="809"/>
                  </a:cubicBezTo>
                  <a:cubicBezTo>
                    <a:pt x="2231" y="426"/>
                    <a:pt x="1695" y="158"/>
                    <a:pt x="1121" y="5"/>
                  </a:cubicBezTo>
                  <a:cubicBezTo>
                    <a:pt x="1105" y="2"/>
                    <a:pt x="1090" y="1"/>
                    <a:pt x="1075" y="1"/>
                  </a:cubicBezTo>
                  <a:close/>
                </a:path>
              </a:pathLst>
            </a:custGeom>
            <a:solidFill>
              <a:srgbClr val="BEC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11047;p69">
              <a:extLst>
                <a:ext uri="{FF2B5EF4-FFF2-40B4-BE49-F238E27FC236}">
                  <a16:creationId xmlns:a16="http://schemas.microsoft.com/office/drawing/2014/main" id="{64620695-DE06-5B44-8F0E-B7A1BD8D3652}"/>
                </a:ext>
              </a:extLst>
            </p:cNvPr>
            <p:cNvSpPr/>
            <p:nvPr/>
          </p:nvSpPr>
          <p:spPr>
            <a:xfrm>
              <a:off x="7205530" y="3664933"/>
              <a:ext cx="790728" cy="644131"/>
            </a:xfrm>
            <a:custGeom>
              <a:avLst/>
              <a:gdLst/>
              <a:ahLst/>
              <a:cxnLst/>
              <a:rect l="l" t="t" r="r" b="b"/>
              <a:pathLst>
                <a:path w="2767" h="2254" extrusionOk="0">
                  <a:moveTo>
                    <a:pt x="1065" y="1"/>
                  </a:moveTo>
                  <a:cubicBezTo>
                    <a:pt x="976" y="1"/>
                    <a:pt x="893" y="49"/>
                    <a:pt x="852" y="139"/>
                  </a:cubicBezTo>
                  <a:cubicBezTo>
                    <a:pt x="795" y="244"/>
                    <a:pt x="728" y="349"/>
                    <a:pt x="642" y="445"/>
                  </a:cubicBezTo>
                  <a:cubicBezTo>
                    <a:pt x="613" y="483"/>
                    <a:pt x="575" y="512"/>
                    <a:pt x="536" y="550"/>
                  </a:cubicBezTo>
                  <a:cubicBezTo>
                    <a:pt x="412" y="656"/>
                    <a:pt x="278" y="751"/>
                    <a:pt x="134" y="828"/>
                  </a:cubicBezTo>
                  <a:cubicBezTo>
                    <a:pt x="48" y="866"/>
                    <a:pt x="0" y="962"/>
                    <a:pt x="10" y="1067"/>
                  </a:cubicBezTo>
                  <a:cubicBezTo>
                    <a:pt x="96" y="1670"/>
                    <a:pt x="565" y="2158"/>
                    <a:pt x="1178" y="2254"/>
                  </a:cubicBezTo>
                  <a:cubicBezTo>
                    <a:pt x="862" y="2062"/>
                    <a:pt x="680" y="1708"/>
                    <a:pt x="699" y="1345"/>
                  </a:cubicBezTo>
                  <a:lnTo>
                    <a:pt x="699" y="1019"/>
                  </a:lnTo>
                  <a:cubicBezTo>
                    <a:pt x="747" y="981"/>
                    <a:pt x="804" y="943"/>
                    <a:pt x="852" y="895"/>
                  </a:cubicBezTo>
                  <a:cubicBezTo>
                    <a:pt x="977" y="780"/>
                    <a:pt x="1091" y="656"/>
                    <a:pt x="1187" y="512"/>
                  </a:cubicBezTo>
                  <a:cubicBezTo>
                    <a:pt x="1618" y="646"/>
                    <a:pt x="2029" y="866"/>
                    <a:pt x="2383" y="1163"/>
                  </a:cubicBezTo>
                  <a:cubicBezTo>
                    <a:pt x="2422" y="1201"/>
                    <a:pt x="2537" y="1306"/>
                    <a:pt x="2661" y="1421"/>
                  </a:cubicBezTo>
                  <a:cubicBezTo>
                    <a:pt x="2718" y="1287"/>
                    <a:pt x="2747" y="1144"/>
                    <a:pt x="2766" y="1000"/>
                  </a:cubicBezTo>
                  <a:cubicBezTo>
                    <a:pt x="2766" y="924"/>
                    <a:pt x="2738" y="857"/>
                    <a:pt x="2680" y="809"/>
                  </a:cubicBezTo>
                  <a:cubicBezTo>
                    <a:pt x="2221" y="426"/>
                    <a:pt x="1685" y="158"/>
                    <a:pt x="1111" y="5"/>
                  </a:cubicBezTo>
                  <a:cubicBezTo>
                    <a:pt x="1095" y="2"/>
                    <a:pt x="1080" y="1"/>
                    <a:pt x="1065" y="1"/>
                  </a:cubicBezTo>
                  <a:close/>
                </a:path>
              </a:pathLst>
            </a:custGeom>
            <a:solidFill>
              <a:srgbClr val="ACBD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11048;p69">
              <a:extLst>
                <a:ext uri="{FF2B5EF4-FFF2-40B4-BE49-F238E27FC236}">
                  <a16:creationId xmlns:a16="http://schemas.microsoft.com/office/drawing/2014/main" id="{9CE5B3D4-4B51-DA4A-A22C-68F3FC490F20}"/>
                </a:ext>
              </a:extLst>
            </p:cNvPr>
            <p:cNvSpPr/>
            <p:nvPr/>
          </p:nvSpPr>
          <p:spPr>
            <a:xfrm>
              <a:off x="7005773" y="4661709"/>
              <a:ext cx="265771" cy="443230"/>
            </a:xfrm>
            <a:custGeom>
              <a:avLst/>
              <a:gdLst/>
              <a:ahLst/>
              <a:cxnLst/>
              <a:rect l="l" t="t" r="r" b="b"/>
              <a:pathLst>
                <a:path w="930" h="1551" extrusionOk="0">
                  <a:moveTo>
                    <a:pt x="144" y="0"/>
                  </a:moveTo>
                  <a:cubicBezTo>
                    <a:pt x="49" y="125"/>
                    <a:pt x="1" y="268"/>
                    <a:pt x="1" y="422"/>
                  </a:cubicBezTo>
                  <a:lnTo>
                    <a:pt x="1" y="1321"/>
                  </a:lnTo>
                  <a:cubicBezTo>
                    <a:pt x="1" y="1446"/>
                    <a:pt x="106" y="1551"/>
                    <a:pt x="230" y="1551"/>
                  </a:cubicBezTo>
                  <a:lnTo>
                    <a:pt x="929" y="1551"/>
                  </a:lnTo>
                  <a:lnTo>
                    <a:pt x="929" y="852"/>
                  </a:lnTo>
                  <a:cubicBezTo>
                    <a:pt x="920" y="709"/>
                    <a:pt x="862" y="575"/>
                    <a:pt x="747" y="489"/>
                  </a:cubicBezTo>
                  <a:lnTo>
                    <a:pt x="144" y="0"/>
                  </a:lnTo>
                  <a:close/>
                </a:path>
              </a:pathLst>
            </a:custGeom>
            <a:solidFill>
              <a:srgbClr val="6E82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11049;p69">
              <a:extLst>
                <a:ext uri="{FF2B5EF4-FFF2-40B4-BE49-F238E27FC236}">
                  <a16:creationId xmlns:a16="http://schemas.microsoft.com/office/drawing/2014/main" id="{741473AF-0A8E-8743-9FCD-C421CEF0620E}"/>
                </a:ext>
              </a:extLst>
            </p:cNvPr>
            <p:cNvSpPr/>
            <p:nvPr/>
          </p:nvSpPr>
          <p:spPr>
            <a:xfrm>
              <a:off x="7930245" y="4661709"/>
              <a:ext cx="262908" cy="443230"/>
            </a:xfrm>
            <a:custGeom>
              <a:avLst/>
              <a:gdLst/>
              <a:ahLst/>
              <a:cxnLst/>
              <a:rect l="l" t="t" r="r" b="b"/>
              <a:pathLst>
                <a:path w="920" h="1551" extrusionOk="0">
                  <a:moveTo>
                    <a:pt x="785" y="0"/>
                  </a:moveTo>
                  <a:lnTo>
                    <a:pt x="173" y="489"/>
                  </a:lnTo>
                  <a:cubicBezTo>
                    <a:pt x="68" y="575"/>
                    <a:pt x="1" y="709"/>
                    <a:pt x="1" y="852"/>
                  </a:cubicBezTo>
                  <a:lnTo>
                    <a:pt x="1" y="1551"/>
                  </a:lnTo>
                  <a:lnTo>
                    <a:pt x="690" y="1551"/>
                  </a:lnTo>
                  <a:cubicBezTo>
                    <a:pt x="814" y="1551"/>
                    <a:pt x="919" y="1446"/>
                    <a:pt x="919" y="1321"/>
                  </a:cubicBezTo>
                  <a:lnTo>
                    <a:pt x="919" y="422"/>
                  </a:lnTo>
                  <a:cubicBezTo>
                    <a:pt x="919" y="268"/>
                    <a:pt x="871" y="125"/>
                    <a:pt x="785" y="0"/>
                  </a:cubicBezTo>
                  <a:close/>
                </a:path>
              </a:pathLst>
            </a:custGeom>
            <a:solidFill>
              <a:srgbClr val="6E82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 name="Group 265">
            <a:extLst>
              <a:ext uri="{FF2B5EF4-FFF2-40B4-BE49-F238E27FC236}">
                <a16:creationId xmlns:a16="http://schemas.microsoft.com/office/drawing/2014/main" id="{50B4F1ED-319F-8245-B376-7BDF9CEE25B3}"/>
              </a:ext>
            </a:extLst>
          </p:cNvPr>
          <p:cNvGrpSpPr/>
          <p:nvPr/>
        </p:nvGrpSpPr>
        <p:grpSpPr>
          <a:xfrm>
            <a:off x="2760970" y="5541642"/>
            <a:ext cx="576016" cy="806596"/>
            <a:chOff x="4172338" y="3258562"/>
            <a:chExt cx="1318558" cy="1846377"/>
          </a:xfrm>
        </p:grpSpPr>
        <p:sp>
          <p:nvSpPr>
            <p:cNvPr id="267" name="Google Shape;11026;p69">
              <a:extLst>
                <a:ext uri="{FF2B5EF4-FFF2-40B4-BE49-F238E27FC236}">
                  <a16:creationId xmlns:a16="http://schemas.microsoft.com/office/drawing/2014/main" id="{ED2E8AA0-533D-EC4A-BA8A-E54FAE2B242C}"/>
                </a:ext>
              </a:extLst>
            </p:cNvPr>
            <p:cNvSpPr/>
            <p:nvPr/>
          </p:nvSpPr>
          <p:spPr>
            <a:xfrm>
              <a:off x="4369528" y="3324292"/>
              <a:ext cx="331207" cy="725009"/>
            </a:xfrm>
            <a:custGeom>
              <a:avLst/>
              <a:gdLst/>
              <a:ahLst/>
              <a:cxnLst/>
              <a:rect l="l" t="t" r="r" b="b"/>
              <a:pathLst>
                <a:path w="1159" h="2537" extrusionOk="0">
                  <a:moveTo>
                    <a:pt x="699" y="1"/>
                  </a:moveTo>
                  <a:cubicBezTo>
                    <a:pt x="316" y="1"/>
                    <a:pt x="0" y="307"/>
                    <a:pt x="0" y="699"/>
                  </a:cubicBezTo>
                  <a:lnTo>
                    <a:pt x="0" y="852"/>
                  </a:lnTo>
                  <a:cubicBezTo>
                    <a:pt x="0" y="1053"/>
                    <a:pt x="38" y="1254"/>
                    <a:pt x="96" y="1436"/>
                  </a:cubicBezTo>
                  <a:lnTo>
                    <a:pt x="459" y="2537"/>
                  </a:lnTo>
                  <a:lnTo>
                    <a:pt x="1158" y="2537"/>
                  </a:lnTo>
                  <a:lnTo>
                    <a:pt x="1158" y="1"/>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11027;p69">
              <a:extLst>
                <a:ext uri="{FF2B5EF4-FFF2-40B4-BE49-F238E27FC236}">
                  <a16:creationId xmlns:a16="http://schemas.microsoft.com/office/drawing/2014/main" id="{3F60BA27-05C9-B643-BCDB-B7F4DD0A388E}"/>
                </a:ext>
              </a:extLst>
            </p:cNvPr>
            <p:cNvSpPr/>
            <p:nvPr/>
          </p:nvSpPr>
          <p:spPr>
            <a:xfrm>
              <a:off x="4500693" y="3258562"/>
              <a:ext cx="793307" cy="790728"/>
            </a:xfrm>
            <a:custGeom>
              <a:avLst/>
              <a:gdLst/>
              <a:ahLst/>
              <a:cxnLst/>
              <a:rect l="l" t="t" r="r" b="b"/>
              <a:pathLst>
                <a:path w="2776" h="2767" extrusionOk="0">
                  <a:moveTo>
                    <a:pt x="699" y="1"/>
                  </a:moveTo>
                  <a:cubicBezTo>
                    <a:pt x="316" y="1"/>
                    <a:pt x="0" y="307"/>
                    <a:pt x="0" y="690"/>
                  </a:cubicBezTo>
                  <a:cubicBezTo>
                    <a:pt x="0" y="948"/>
                    <a:pt x="211" y="1149"/>
                    <a:pt x="469" y="1149"/>
                  </a:cubicBezTo>
                  <a:lnTo>
                    <a:pt x="2316" y="2767"/>
                  </a:lnTo>
                  <a:lnTo>
                    <a:pt x="2699" y="1408"/>
                  </a:lnTo>
                  <a:cubicBezTo>
                    <a:pt x="2747" y="1235"/>
                    <a:pt x="2776" y="1063"/>
                    <a:pt x="2776" y="891"/>
                  </a:cubicBezTo>
                  <a:lnTo>
                    <a:pt x="2776" y="460"/>
                  </a:lnTo>
                  <a:cubicBezTo>
                    <a:pt x="2776" y="202"/>
                    <a:pt x="2565" y="1"/>
                    <a:pt x="231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11028;p69">
              <a:extLst>
                <a:ext uri="{FF2B5EF4-FFF2-40B4-BE49-F238E27FC236}">
                  <a16:creationId xmlns:a16="http://schemas.microsoft.com/office/drawing/2014/main" id="{1C7762D5-9993-CD4E-996F-92E372008D79}"/>
                </a:ext>
              </a:extLst>
            </p:cNvPr>
            <p:cNvSpPr/>
            <p:nvPr/>
          </p:nvSpPr>
          <p:spPr>
            <a:xfrm>
              <a:off x="4634721" y="4245902"/>
              <a:ext cx="394085" cy="292922"/>
            </a:xfrm>
            <a:custGeom>
              <a:avLst/>
              <a:gdLst/>
              <a:ahLst/>
              <a:cxnLst/>
              <a:rect l="l" t="t" r="r" b="b"/>
              <a:pathLst>
                <a:path w="1379" h="1025" extrusionOk="0">
                  <a:moveTo>
                    <a:pt x="0" y="1"/>
                  </a:moveTo>
                  <a:lnTo>
                    <a:pt x="0" y="1025"/>
                  </a:lnTo>
                  <a:lnTo>
                    <a:pt x="1378" y="1025"/>
                  </a:lnTo>
                  <a:lnTo>
                    <a:pt x="1378" y="1"/>
                  </a:lnTo>
                  <a:close/>
                </a:path>
              </a:pathLst>
            </a:custGeom>
            <a:solidFill>
              <a:srgbClr val="ACBD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11029;p69">
              <a:extLst>
                <a:ext uri="{FF2B5EF4-FFF2-40B4-BE49-F238E27FC236}">
                  <a16:creationId xmlns:a16="http://schemas.microsoft.com/office/drawing/2014/main" id="{26C91DBC-A3A4-E144-859A-D1D6129131B8}"/>
                </a:ext>
              </a:extLst>
            </p:cNvPr>
            <p:cNvSpPr/>
            <p:nvPr/>
          </p:nvSpPr>
          <p:spPr>
            <a:xfrm>
              <a:off x="4634721" y="4248764"/>
              <a:ext cx="394085" cy="159460"/>
            </a:xfrm>
            <a:custGeom>
              <a:avLst/>
              <a:gdLst/>
              <a:ahLst/>
              <a:cxnLst/>
              <a:rect l="l" t="t" r="r" b="b"/>
              <a:pathLst>
                <a:path w="1379" h="558" extrusionOk="0">
                  <a:moveTo>
                    <a:pt x="0" y="0"/>
                  </a:moveTo>
                  <a:lnTo>
                    <a:pt x="0" y="421"/>
                  </a:lnTo>
                  <a:cubicBezTo>
                    <a:pt x="220" y="512"/>
                    <a:pt x="455" y="558"/>
                    <a:pt x="689" y="558"/>
                  </a:cubicBezTo>
                  <a:cubicBezTo>
                    <a:pt x="924" y="558"/>
                    <a:pt x="1158" y="512"/>
                    <a:pt x="1378" y="421"/>
                  </a:cubicBezTo>
                  <a:lnTo>
                    <a:pt x="1378" y="0"/>
                  </a:lnTo>
                  <a:close/>
                </a:path>
              </a:pathLst>
            </a:custGeom>
            <a:solidFill>
              <a:srgbClr val="96AB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11030;p69">
              <a:extLst>
                <a:ext uri="{FF2B5EF4-FFF2-40B4-BE49-F238E27FC236}">
                  <a16:creationId xmlns:a16="http://schemas.microsoft.com/office/drawing/2014/main" id="{3B1A2A56-F5CD-4843-BB1F-2C7FFB6F952B}"/>
                </a:ext>
              </a:extLst>
            </p:cNvPr>
            <p:cNvSpPr/>
            <p:nvPr/>
          </p:nvSpPr>
          <p:spPr>
            <a:xfrm>
              <a:off x="4172338" y="4407365"/>
              <a:ext cx="1318558" cy="697574"/>
            </a:xfrm>
            <a:custGeom>
              <a:avLst/>
              <a:gdLst/>
              <a:ahLst/>
              <a:cxnLst/>
              <a:rect l="l" t="t" r="r" b="b"/>
              <a:pathLst>
                <a:path w="4614" h="2441" extrusionOk="0">
                  <a:moveTo>
                    <a:pt x="1618" y="0"/>
                  </a:moveTo>
                  <a:lnTo>
                    <a:pt x="499" y="316"/>
                  </a:lnTo>
                  <a:cubicBezTo>
                    <a:pt x="202" y="402"/>
                    <a:pt x="1" y="670"/>
                    <a:pt x="1" y="986"/>
                  </a:cubicBezTo>
                  <a:lnTo>
                    <a:pt x="1" y="2211"/>
                  </a:lnTo>
                  <a:cubicBezTo>
                    <a:pt x="1" y="2336"/>
                    <a:pt x="106" y="2441"/>
                    <a:pt x="231" y="2441"/>
                  </a:cubicBezTo>
                  <a:lnTo>
                    <a:pt x="4384" y="2441"/>
                  </a:lnTo>
                  <a:cubicBezTo>
                    <a:pt x="4509" y="2441"/>
                    <a:pt x="4614" y="2336"/>
                    <a:pt x="4614" y="2211"/>
                  </a:cubicBezTo>
                  <a:lnTo>
                    <a:pt x="4614" y="986"/>
                  </a:lnTo>
                  <a:cubicBezTo>
                    <a:pt x="4614" y="670"/>
                    <a:pt x="4413" y="402"/>
                    <a:pt x="4116" y="316"/>
                  </a:cubicBezTo>
                  <a:lnTo>
                    <a:pt x="2996" y="0"/>
                  </a:lnTo>
                  <a:lnTo>
                    <a:pt x="2307" y="460"/>
                  </a:lnTo>
                  <a:lnTo>
                    <a:pt x="16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11031;p69">
              <a:extLst>
                <a:ext uri="{FF2B5EF4-FFF2-40B4-BE49-F238E27FC236}">
                  <a16:creationId xmlns:a16="http://schemas.microsoft.com/office/drawing/2014/main" id="{280C2A4B-6BD7-214A-8E83-268FA6B09F7E}"/>
                </a:ext>
              </a:extLst>
            </p:cNvPr>
            <p:cNvSpPr/>
            <p:nvPr/>
          </p:nvSpPr>
          <p:spPr>
            <a:xfrm>
              <a:off x="4765887" y="4538541"/>
              <a:ext cx="131743" cy="566398"/>
            </a:xfrm>
            <a:custGeom>
              <a:avLst/>
              <a:gdLst/>
              <a:ahLst/>
              <a:cxnLst/>
              <a:rect l="l" t="t" r="r" b="b"/>
              <a:pathLst>
                <a:path w="461" h="1982" extrusionOk="0">
                  <a:moveTo>
                    <a:pt x="116" y="1"/>
                  </a:moveTo>
                  <a:lnTo>
                    <a:pt x="1" y="1982"/>
                  </a:lnTo>
                  <a:lnTo>
                    <a:pt x="460" y="1982"/>
                  </a:lnTo>
                  <a:lnTo>
                    <a:pt x="345" y="1"/>
                  </a:lnTo>
                  <a:close/>
                </a:path>
              </a:pathLst>
            </a:custGeom>
            <a:solidFill>
              <a:srgbClr val="BCC4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11032;p69">
              <a:extLst>
                <a:ext uri="{FF2B5EF4-FFF2-40B4-BE49-F238E27FC236}">
                  <a16:creationId xmlns:a16="http://schemas.microsoft.com/office/drawing/2014/main" id="{1DBAF7FC-56CD-884B-8958-3D4714131F98}"/>
                </a:ext>
              </a:extLst>
            </p:cNvPr>
            <p:cNvSpPr/>
            <p:nvPr/>
          </p:nvSpPr>
          <p:spPr>
            <a:xfrm>
              <a:off x="4434964" y="3589202"/>
              <a:ext cx="793590" cy="725575"/>
            </a:xfrm>
            <a:custGeom>
              <a:avLst/>
              <a:gdLst/>
              <a:ahLst/>
              <a:cxnLst/>
              <a:rect l="l" t="t" r="r" b="b"/>
              <a:pathLst>
                <a:path w="2777" h="2539" extrusionOk="0">
                  <a:moveTo>
                    <a:pt x="864" y="1"/>
                  </a:moveTo>
                  <a:cubicBezTo>
                    <a:pt x="748" y="1"/>
                    <a:pt x="636" y="56"/>
                    <a:pt x="556" y="136"/>
                  </a:cubicBezTo>
                  <a:lnTo>
                    <a:pt x="144" y="557"/>
                  </a:lnTo>
                  <a:cubicBezTo>
                    <a:pt x="49" y="643"/>
                    <a:pt x="1" y="758"/>
                    <a:pt x="1" y="882"/>
                  </a:cubicBezTo>
                  <a:lnTo>
                    <a:pt x="1" y="1150"/>
                  </a:lnTo>
                  <a:cubicBezTo>
                    <a:pt x="1" y="1916"/>
                    <a:pt x="623" y="2538"/>
                    <a:pt x="1388" y="2538"/>
                  </a:cubicBezTo>
                  <a:cubicBezTo>
                    <a:pt x="2154" y="2538"/>
                    <a:pt x="2776" y="1916"/>
                    <a:pt x="2776" y="1150"/>
                  </a:cubicBezTo>
                  <a:lnTo>
                    <a:pt x="2776" y="854"/>
                  </a:lnTo>
                  <a:cubicBezTo>
                    <a:pt x="2776" y="729"/>
                    <a:pt x="2728" y="614"/>
                    <a:pt x="2642" y="528"/>
                  </a:cubicBezTo>
                  <a:cubicBezTo>
                    <a:pt x="2288" y="184"/>
                    <a:pt x="1628" y="21"/>
                    <a:pt x="891" y="2"/>
                  </a:cubicBezTo>
                  <a:cubicBezTo>
                    <a:pt x="882" y="1"/>
                    <a:pt x="873" y="1"/>
                    <a:pt x="864" y="1"/>
                  </a:cubicBezTo>
                  <a:close/>
                </a:path>
              </a:pathLst>
            </a:custGeom>
            <a:solidFill>
              <a:srgbClr val="BEC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11033;p69">
              <a:extLst>
                <a:ext uri="{FF2B5EF4-FFF2-40B4-BE49-F238E27FC236}">
                  <a16:creationId xmlns:a16="http://schemas.microsoft.com/office/drawing/2014/main" id="{E5BA2B51-572D-C74F-A7CA-01794C9ABA41}"/>
                </a:ext>
              </a:extLst>
            </p:cNvPr>
            <p:cNvSpPr/>
            <p:nvPr/>
          </p:nvSpPr>
          <p:spPr>
            <a:xfrm>
              <a:off x="4434964" y="3589202"/>
              <a:ext cx="790728" cy="709001"/>
            </a:xfrm>
            <a:custGeom>
              <a:avLst/>
              <a:gdLst/>
              <a:ahLst/>
              <a:cxnLst/>
              <a:rect l="l" t="t" r="r" b="b"/>
              <a:pathLst>
                <a:path w="2767" h="2481" extrusionOk="0">
                  <a:moveTo>
                    <a:pt x="864" y="1"/>
                  </a:moveTo>
                  <a:cubicBezTo>
                    <a:pt x="748" y="1"/>
                    <a:pt x="636" y="56"/>
                    <a:pt x="556" y="136"/>
                  </a:cubicBezTo>
                  <a:lnTo>
                    <a:pt x="135" y="557"/>
                  </a:lnTo>
                  <a:cubicBezTo>
                    <a:pt x="49" y="643"/>
                    <a:pt x="1" y="758"/>
                    <a:pt x="1" y="882"/>
                  </a:cubicBezTo>
                  <a:lnTo>
                    <a:pt x="1" y="1150"/>
                  </a:lnTo>
                  <a:cubicBezTo>
                    <a:pt x="1" y="1763"/>
                    <a:pt x="412" y="2308"/>
                    <a:pt x="1006" y="2481"/>
                  </a:cubicBezTo>
                  <a:cubicBezTo>
                    <a:pt x="805" y="2232"/>
                    <a:pt x="690" y="1926"/>
                    <a:pt x="699" y="1610"/>
                  </a:cubicBezTo>
                  <a:lnTo>
                    <a:pt x="699" y="940"/>
                  </a:lnTo>
                  <a:cubicBezTo>
                    <a:pt x="699" y="683"/>
                    <a:pt x="901" y="479"/>
                    <a:pt x="1154" y="479"/>
                  </a:cubicBezTo>
                  <a:cubicBezTo>
                    <a:pt x="1165" y="479"/>
                    <a:pt x="1176" y="480"/>
                    <a:pt x="1187" y="480"/>
                  </a:cubicBezTo>
                  <a:cubicBezTo>
                    <a:pt x="1647" y="509"/>
                    <a:pt x="2345" y="586"/>
                    <a:pt x="2767" y="787"/>
                  </a:cubicBezTo>
                  <a:cubicBezTo>
                    <a:pt x="2757" y="691"/>
                    <a:pt x="2709" y="595"/>
                    <a:pt x="2642" y="528"/>
                  </a:cubicBezTo>
                  <a:cubicBezTo>
                    <a:pt x="2278" y="184"/>
                    <a:pt x="1628" y="21"/>
                    <a:pt x="891" y="2"/>
                  </a:cubicBezTo>
                  <a:cubicBezTo>
                    <a:pt x="882" y="1"/>
                    <a:pt x="873" y="1"/>
                    <a:pt x="864" y="1"/>
                  </a:cubicBezTo>
                  <a:close/>
                </a:path>
              </a:pathLst>
            </a:custGeom>
            <a:solidFill>
              <a:srgbClr val="ACBD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11034;p69">
              <a:extLst>
                <a:ext uri="{FF2B5EF4-FFF2-40B4-BE49-F238E27FC236}">
                  <a16:creationId xmlns:a16="http://schemas.microsoft.com/office/drawing/2014/main" id="{D09269F0-536B-254E-95A7-EBF5E67507A0}"/>
                </a:ext>
              </a:extLst>
            </p:cNvPr>
            <p:cNvSpPr/>
            <p:nvPr/>
          </p:nvSpPr>
          <p:spPr>
            <a:xfrm>
              <a:off x="4172338" y="4574258"/>
              <a:ext cx="262908" cy="528102"/>
            </a:xfrm>
            <a:custGeom>
              <a:avLst/>
              <a:gdLst/>
              <a:ahLst/>
              <a:cxnLst/>
              <a:rect l="l" t="t" r="r" b="b"/>
              <a:pathLst>
                <a:path w="920" h="1848" extrusionOk="0">
                  <a:moveTo>
                    <a:pt x="125" y="0"/>
                  </a:moveTo>
                  <a:cubicBezTo>
                    <a:pt x="39" y="115"/>
                    <a:pt x="1" y="249"/>
                    <a:pt x="1" y="393"/>
                  </a:cubicBezTo>
                  <a:lnTo>
                    <a:pt x="1" y="1618"/>
                  </a:lnTo>
                  <a:cubicBezTo>
                    <a:pt x="1" y="1752"/>
                    <a:pt x="97" y="1847"/>
                    <a:pt x="231" y="1847"/>
                  </a:cubicBezTo>
                  <a:lnTo>
                    <a:pt x="920" y="1847"/>
                  </a:lnTo>
                  <a:lnTo>
                    <a:pt x="920" y="1091"/>
                  </a:lnTo>
                  <a:cubicBezTo>
                    <a:pt x="920" y="900"/>
                    <a:pt x="853" y="728"/>
                    <a:pt x="719" y="594"/>
                  </a:cubicBezTo>
                  <a:lnTo>
                    <a:pt x="125" y="0"/>
                  </a:lnTo>
                  <a:close/>
                </a:path>
              </a:pathLst>
            </a:custGeom>
            <a:solidFill>
              <a:srgbClr val="C5D1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11035;p69">
              <a:extLst>
                <a:ext uri="{FF2B5EF4-FFF2-40B4-BE49-F238E27FC236}">
                  <a16:creationId xmlns:a16="http://schemas.microsoft.com/office/drawing/2014/main" id="{D2B8ED30-87FF-7544-A358-FDB11083C942}"/>
                </a:ext>
              </a:extLst>
            </p:cNvPr>
            <p:cNvSpPr/>
            <p:nvPr/>
          </p:nvSpPr>
          <p:spPr>
            <a:xfrm>
              <a:off x="5225408" y="4574258"/>
              <a:ext cx="265488" cy="528102"/>
            </a:xfrm>
            <a:custGeom>
              <a:avLst/>
              <a:gdLst/>
              <a:ahLst/>
              <a:cxnLst/>
              <a:rect l="l" t="t" r="r" b="b"/>
              <a:pathLst>
                <a:path w="929" h="1848" extrusionOk="0">
                  <a:moveTo>
                    <a:pt x="804" y="0"/>
                  </a:moveTo>
                  <a:lnTo>
                    <a:pt x="211" y="594"/>
                  </a:lnTo>
                  <a:cubicBezTo>
                    <a:pt x="77" y="728"/>
                    <a:pt x="1" y="900"/>
                    <a:pt x="10" y="1091"/>
                  </a:cubicBezTo>
                  <a:lnTo>
                    <a:pt x="10" y="1847"/>
                  </a:lnTo>
                  <a:lnTo>
                    <a:pt x="699" y="1847"/>
                  </a:lnTo>
                  <a:cubicBezTo>
                    <a:pt x="824" y="1847"/>
                    <a:pt x="929" y="1752"/>
                    <a:pt x="929" y="1618"/>
                  </a:cubicBezTo>
                  <a:lnTo>
                    <a:pt x="929" y="393"/>
                  </a:lnTo>
                  <a:cubicBezTo>
                    <a:pt x="929" y="249"/>
                    <a:pt x="891" y="115"/>
                    <a:pt x="804" y="0"/>
                  </a:cubicBezTo>
                  <a:close/>
                </a:path>
              </a:pathLst>
            </a:custGeom>
            <a:solidFill>
              <a:srgbClr val="C5D1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11036;p69">
              <a:extLst>
                <a:ext uri="{FF2B5EF4-FFF2-40B4-BE49-F238E27FC236}">
                  <a16:creationId xmlns:a16="http://schemas.microsoft.com/office/drawing/2014/main" id="{3FBDA723-BF51-884B-A3EC-F31EBDC22AAF}"/>
                </a:ext>
              </a:extLst>
            </p:cNvPr>
            <p:cNvSpPr/>
            <p:nvPr/>
          </p:nvSpPr>
          <p:spPr>
            <a:xfrm>
              <a:off x="4763319" y="4538541"/>
              <a:ext cx="134311" cy="131743"/>
            </a:xfrm>
            <a:custGeom>
              <a:avLst/>
              <a:gdLst/>
              <a:ahLst/>
              <a:cxnLst/>
              <a:rect l="l" t="t" r="r" b="b"/>
              <a:pathLst>
                <a:path w="470" h="461" extrusionOk="0">
                  <a:moveTo>
                    <a:pt x="0" y="1"/>
                  </a:moveTo>
                  <a:lnTo>
                    <a:pt x="0" y="345"/>
                  </a:lnTo>
                  <a:cubicBezTo>
                    <a:pt x="0" y="412"/>
                    <a:pt x="58" y="460"/>
                    <a:pt x="125" y="460"/>
                  </a:cubicBezTo>
                  <a:lnTo>
                    <a:pt x="354" y="460"/>
                  </a:lnTo>
                  <a:cubicBezTo>
                    <a:pt x="421" y="460"/>
                    <a:pt x="469" y="403"/>
                    <a:pt x="469" y="345"/>
                  </a:cubicBezTo>
                  <a:lnTo>
                    <a:pt x="469" y="1"/>
                  </a:lnTo>
                  <a:close/>
                </a:path>
              </a:pathLst>
            </a:custGeom>
            <a:solidFill>
              <a:srgbClr val="D2DB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11037;p69">
              <a:extLst>
                <a:ext uri="{FF2B5EF4-FFF2-40B4-BE49-F238E27FC236}">
                  <a16:creationId xmlns:a16="http://schemas.microsoft.com/office/drawing/2014/main" id="{D1D221CD-57BF-A641-90DC-CE0FBBEA497A}"/>
                </a:ext>
              </a:extLst>
            </p:cNvPr>
            <p:cNvSpPr/>
            <p:nvPr/>
          </p:nvSpPr>
          <p:spPr>
            <a:xfrm>
              <a:off x="4560710" y="4355641"/>
              <a:ext cx="271201" cy="277480"/>
            </a:xfrm>
            <a:custGeom>
              <a:avLst/>
              <a:gdLst/>
              <a:ahLst/>
              <a:cxnLst/>
              <a:rect l="l" t="t" r="r" b="b"/>
              <a:pathLst>
                <a:path w="949" h="971" extrusionOk="0">
                  <a:moveTo>
                    <a:pt x="212" y="1"/>
                  </a:moveTo>
                  <a:cubicBezTo>
                    <a:pt x="185" y="1"/>
                    <a:pt x="160" y="13"/>
                    <a:pt x="145" y="38"/>
                  </a:cubicBezTo>
                  <a:lnTo>
                    <a:pt x="1" y="258"/>
                  </a:lnTo>
                  <a:lnTo>
                    <a:pt x="355" y="899"/>
                  </a:lnTo>
                  <a:cubicBezTo>
                    <a:pt x="378" y="946"/>
                    <a:pt x="422" y="971"/>
                    <a:pt x="469" y="971"/>
                  </a:cubicBezTo>
                  <a:cubicBezTo>
                    <a:pt x="499" y="971"/>
                    <a:pt x="530" y="960"/>
                    <a:pt x="556" y="937"/>
                  </a:cubicBezTo>
                  <a:lnTo>
                    <a:pt x="948" y="641"/>
                  </a:lnTo>
                  <a:lnTo>
                    <a:pt x="278" y="28"/>
                  </a:lnTo>
                  <a:cubicBezTo>
                    <a:pt x="260" y="10"/>
                    <a:pt x="236" y="1"/>
                    <a:pt x="212" y="1"/>
                  </a:cubicBezTo>
                  <a:close/>
                </a:path>
              </a:pathLst>
            </a:custGeom>
            <a:solidFill>
              <a:srgbClr val="C5D1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11038;p69">
              <a:extLst>
                <a:ext uri="{FF2B5EF4-FFF2-40B4-BE49-F238E27FC236}">
                  <a16:creationId xmlns:a16="http://schemas.microsoft.com/office/drawing/2014/main" id="{F7C07BF2-4F76-0440-A1B6-6D9AD1005A0E}"/>
                </a:ext>
              </a:extLst>
            </p:cNvPr>
            <p:cNvSpPr/>
            <p:nvPr/>
          </p:nvSpPr>
          <p:spPr>
            <a:xfrm>
              <a:off x="4831617" y="4355641"/>
              <a:ext cx="270907" cy="277480"/>
            </a:xfrm>
            <a:custGeom>
              <a:avLst/>
              <a:gdLst/>
              <a:ahLst/>
              <a:cxnLst/>
              <a:rect l="l" t="t" r="r" b="b"/>
              <a:pathLst>
                <a:path w="948" h="971" extrusionOk="0">
                  <a:moveTo>
                    <a:pt x="737" y="1"/>
                  </a:moveTo>
                  <a:cubicBezTo>
                    <a:pt x="713" y="1"/>
                    <a:pt x="688" y="10"/>
                    <a:pt x="670" y="28"/>
                  </a:cubicBezTo>
                  <a:lnTo>
                    <a:pt x="0" y="641"/>
                  </a:lnTo>
                  <a:lnTo>
                    <a:pt x="393" y="937"/>
                  </a:lnTo>
                  <a:cubicBezTo>
                    <a:pt x="419" y="960"/>
                    <a:pt x="450" y="971"/>
                    <a:pt x="480" y="971"/>
                  </a:cubicBezTo>
                  <a:cubicBezTo>
                    <a:pt x="526" y="971"/>
                    <a:pt x="571" y="946"/>
                    <a:pt x="594" y="899"/>
                  </a:cubicBezTo>
                  <a:lnTo>
                    <a:pt x="948" y="258"/>
                  </a:lnTo>
                  <a:lnTo>
                    <a:pt x="804" y="38"/>
                  </a:lnTo>
                  <a:cubicBezTo>
                    <a:pt x="789" y="13"/>
                    <a:pt x="763" y="1"/>
                    <a:pt x="737" y="1"/>
                  </a:cubicBezTo>
                  <a:close/>
                </a:path>
              </a:pathLst>
            </a:custGeom>
            <a:solidFill>
              <a:srgbClr val="C5D1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0" name="Group 279">
            <a:extLst>
              <a:ext uri="{FF2B5EF4-FFF2-40B4-BE49-F238E27FC236}">
                <a16:creationId xmlns:a16="http://schemas.microsoft.com/office/drawing/2014/main" id="{2177DCBB-F1AA-6B41-88FA-EDF86AB4375A}"/>
              </a:ext>
            </a:extLst>
          </p:cNvPr>
          <p:cNvGrpSpPr/>
          <p:nvPr/>
        </p:nvGrpSpPr>
        <p:grpSpPr>
          <a:xfrm>
            <a:off x="4277646" y="5472166"/>
            <a:ext cx="573076" cy="879634"/>
            <a:chOff x="5933689" y="1274006"/>
            <a:chExt cx="1375121" cy="2110720"/>
          </a:xfrm>
        </p:grpSpPr>
        <p:sp>
          <p:nvSpPr>
            <p:cNvPr id="281" name="Google Shape;10836;p69">
              <a:extLst>
                <a:ext uri="{FF2B5EF4-FFF2-40B4-BE49-F238E27FC236}">
                  <a16:creationId xmlns:a16="http://schemas.microsoft.com/office/drawing/2014/main" id="{992BB15B-7388-2540-B733-2E8A5683AD1C}"/>
                </a:ext>
              </a:extLst>
            </p:cNvPr>
            <p:cNvSpPr/>
            <p:nvPr/>
          </p:nvSpPr>
          <p:spPr>
            <a:xfrm>
              <a:off x="5944933" y="1274006"/>
              <a:ext cx="1363869" cy="1365984"/>
            </a:xfrm>
            <a:custGeom>
              <a:avLst/>
              <a:gdLst/>
              <a:ahLst/>
              <a:cxnLst/>
              <a:rect l="l" t="t" r="r" b="b"/>
              <a:pathLst>
                <a:path w="5820" h="5829" extrusionOk="0">
                  <a:moveTo>
                    <a:pt x="2910" y="1"/>
                  </a:moveTo>
                  <a:cubicBezTo>
                    <a:pt x="1637" y="1"/>
                    <a:pt x="699" y="1015"/>
                    <a:pt x="613" y="2269"/>
                  </a:cubicBezTo>
                  <a:cubicBezTo>
                    <a:pt x="565" y="2920"/>
                    <a:pt x="345" y="4183"/>
                    <a:pt x="67" y="4910"/>
                  </a:cubicBezTo>
                  <a:cubicBezTo>
                    <a:pt x="0" y="5073"/>
                    <a:pt x="77" y="5255"/>
                    <a:pt x="230" y="5322"/>
                  </a:cubicBezTo>
                  <a:cubicBezTo>
                    <a:pt x="766" y="5571"/>
                    <a:pt x="1340" y="5743"/>
                    <a:pt x="1924" y="5829"/>
                  </a:cubicBezTo>
                  <a:lnTo>
                    <a:pt x="3896" y="5829"/>
                  </a:lnTo>
                  <a:cubicBezTo>
                    <a:pt x="4479" y="5743"/>
                    <a:pt x="5054" y="5571"/>
                    <a:pt x="5589" y="5322"/>
                  </a:cubicBezTo>
                  <a:cubicBezTo>
                    <a:pt x="5743" y="5255"/>
                    <a:pt x="5819" y="5073"/>
                    <a:pt x="5762" y="4910"/>
                  </a:cubicBezTo>
                  <a:cubicBezTo>
                    <a:pt x="5484" y="4183"/>
                    <a:pt x="5264" y="2920"/>
                    <a:pt x="5216" y="2269"/>
                  </a:cubicBezTo>
                  <a:cubicBezTo>
                    <a:pt x="5121" y="1015"/>
                    <a:pt x="4183" y="1"/>
                    <a:pt x="291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10837;p69">
              <a:extLst>
                <a:ext uri="{FF2B5EF4-FFF2-40B4-BE49-F238E27FC236}">
                  <a16:creationId xmlns:a16="http://schemas.microsoft.com/office/drawing/2014/main" id="{3D4674E9-0016-CF40-A535-679227EDDF99}"/>
                </a:ext>
              </a:extLst>
            </p:cNvPr>
            <p:cNvSpPr/>
            <p:nvPr/>
          </p:nvSpPr>
          <p:spPr>
            <a:xfrm>
              <a:off x="6314963" y="1274006"/>
              <a:ext cx="993847" cy="1363869"/>
            </a:xfrm>
            <a:custGeom>
              <a:avLst/>
              <a:gdLst/>
              <a:ahLst/>
              <a:cxnLst/>
              <a:rect l="l" t="t" r="r" b="b"/>
              <a:pathLst>
                <a:path w="4241" h="5820" extrusionOk="0">
                  <a:moveTo>
                    <a:pt x="1321" y="1"/>
                  </a:moveTo>
                  <a:cubicBezTo>
                    <a:pt x="345" y="1"/>
                    <a:pt x="1" y="1331"/>
                    <a:pt x="843" y="1829"/>
                  </a:cubicBezTo>
                  <a:cubicBezTo>
                    <a:pt x="871" y="1848"/>
                    <a:pt x="900" y="1857"/>
                    <a:pt x="929" y="1876"/>
                  </a:cubicBezTo>
                  <a:lnTo>
                    <a:pt x="1656" y="5819"/>
                  </a:lnTo>
                  <a:lnTo>
                    <a:pt x="2317" y="5819"/>
                  </a:lnTo>
                  <a:cubicBezTo>
                    <a:pt x="2900" y="5733"/>
                    <a:pt x="3475" y="5571"/>
                    <a:pt x="4010" y="5322"/>
                  </a:cubicBezTo>
                  <a:cubicBezTo>
                    <a:pt x="4164" y="5255"/>
                    <a:pt x="4240" y="5073"/>
                    <a:pt x="4173" y="4910"/>
                  </a:cubicBezTo>
                  <a:cubicBezTo>
                    <a:pt x="3896" y="4183"/>
                    <a:pt x="3676" y="2920"/>
                    <a:pt x="3637" y="2269"/>
                  </a:cubicBezTo>
                  <a:cubicBezTo>
                    <a:pt x="3542" y="1015"/>
                    <a:pt x="2604" y="1"/>
                    <a:pt x="133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0838;p69">
              <a:extLst>
                <a:ext uri="{FF2B5EF4-FFF2-40B4-BE49-F238E27FC236}">
                  <a16:creationId xmlns:a16="http://schemas.microsoft.com/office/drawing/2014/main" id="{4C4B5A11-5FB9-F642-98B3-A34535A803F6}"/>
                </a:ext>
              </a:extLst>
            </p:cNvPr>
            <p:cNvSpPr/>
            <p:nvPr/>
          </p:nvSpPr>
          <p:spPr>
            <a:xfrm>
              <a:off x="5933689" y="2305584"/>
              <a:ext cx="1368322" cy="1079142"/>
            </a:xfrm>
            <a:custGeom>
              <a:avLst/>
              <a:gdLst/>
              <a:ahLst/>
              <a:cxnLst/>
              <a:rect l="l" t="t" r="r" b="b"/>
              <a:pathLst>
                <a:path w="5839" h="4605" extrusionOk="0">
                  <a:moveTo>
                    <a:pt x="1953" y="1"/>
                  </a:moveTo>
                  <a:lnTo>
                    <a:pt x="1953" y="968"/>
                  </a:lnTo>
                  <a:cubicBezTo>
                    <a:pt x="1943" y="1216"/>
                    <a:pt x="1809" y="1436"/>
                    <a:pt x="1589" y="1551"/>
                  </a:cubicBezTo>
                  <a:lnTo>
                    <a:pt x="546" y="2078"/>
                  </a:lnTo>
                  <a:cubicBezTo>
                    <a:pt x="211" y="2240"/>
                    <a:pt x="1" y="2575"/>
                    <a:pt x="1" y="2939"/>
                  </a:cubicBezTo>
                  <a:lnTo>
                    <a:pt x="1" y="4279"/>
                  </a:lnTo>
                  <a:cubicBezTo>
                    <a:pt x="1" y="4461"/>
                    <a:pt x="154" y="4604"/>
                    <a:pt x="326" y="4604"/>
                  </a:cubicBezTo>
                  <a:lnTo>
                    <a:pt x="5513" y="4604"/>
                  </a:lnTo>
                  <a:cubicBezTo>
                    <a:pt x="5685" y="4604"/>
                    <a:pt x="5838" y="4461"/>
                    <a:pt x="5838" y="4279"/>
                  </a:cubicBezTo>
                  <a:lnTo>
                    <a:pt x="5838" y="2949"/>
                  </a:lnTo>
                  <a:cubicBezTo>
                    <a:pt x="5838" y="2575"/>
                    <a:pt x="5628" y="2240"/>
                    <a:pt x="5303" y="2078"/>
                  </a:cubicBezTo>
                  <a:lnTo>
                    <a:pt x="4250" y="1551"/>
                  </a:lnTo>
                  <a:cubicBezTo>
                    <a:pt x="4030" y="1436"/>
                    <a:pt x="3896" y="1216"/>
                    <a:pt x="3896" y="968"/>
                  </a:cubicBezTo>
                  <a:lnTo>
                    <a:pt x="3896" y="1"/>
                  </a:lnTo>
                  <a:close/>
                </a:path>
              </a:pathLst>
            </a:custGeom>
            <a:solidFill>
              <a:srgbClr val="ACBD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10839;p69">
              <a:extLst>
                <a:ext uri="{FF2B5EF4-FFF2-40B4-BE49-F238E27FC236}">
                  <a16:creationId xmlns:a16="http://schemas.microsoft.com/office/drawing/2014/main" id="{6A3A3A40-D15E-F44D-8B17-69C09897FE57}"/>
                </a:ext>
              </a:extLst>
            </p:cNvPr>
            <p:cNvSpPr/>
            <p:nvPr/>
          </p:nvSpPr>
          <p:spPr>
            <a:xfrm>
              <a:off x="6386667" y="2305584"/>
              <a:ext cx="464463" cy="303003"/>
            </a:xfrm>
            <a:custGeom>
              <a:avLst/>
              <a:gdLst/>
              <a:ahLst/>
              <a:cxnLst/>
              <a:rect l="l" t="t" r="r" b="b"/>
              <a:pathLst>
                <a:path w="1982" h="1293" extrusionOk="0">
                  <a:moveTo>
                    <a:pt x="20" y="1"/>
                  </a:moveTo>
                  <a:lnTo>
                    <a:pt x="20" y="977"/>
                  </a:lnTo>
                  <a:cubicBezTo>
                    <a:pt x="10" y="1015"/>
                    <a:pt x="10" y="1054"/>
                    <a:pt x="1" y="1092"/>
                  </a:cubicBezTo>
                  <a:cubicBezTo>
                    <a:pt x="307" y="1226"/>
                    <a:pt x="652" y="1293"/>
                    <a:pt x="987" y="1293"/>
                  </a:cubicBezTo>
                  <a:cubicBezTo>
                    <a:pt x="1331" y="1293"/>
                    <a:pt x="1666" y="1226"/>
                    <a:pt x="1982" y="1092"/>
                  </a:cubicBezTo>
                  <a:cubicBezTo>
                    <a:pt x="1963" y="1054"/>
                    <a:pt x="1963" y="1015"/>
                    <a:pt x="1963" y="977"/>
                  </a:cubicBezTo>
                  <a:lnTo>
                    <a:pt x="1963" y="1"/>
                  </a:lnTo>
                  <a:close/>
                </a:path>
              </a:pathLst>
            </a:custGeom>
            <a:solidFill>
              <a:srgbClr val="96AB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10840;p69">
              <a:extLst>
                <a:ext uri="{FF2B5EF4-FFF2-40B4-BE49-F238E27FC236}">
                  <a16:creationId xmlns:a16="http://schemas.microsoft.com/office/drawing/2014/main" id="{07592026-EA9C-1244-B30A-1594FB876B1C}"/>
                </a:ext>
              </a:extLst>
            </p:cNvPr>
            <p:cNvSpPr/>
            <p:nvPr/>
          </p:nvSpPr>
          <p:spPr>
            <a:xfrm>
              <a:off x="5936027" y="2704902"/>
              <a:ext cx="1365984" cy="679824"/>
            </a:xfrm>
            <a:custGeom>
              <a:avLst/>
              <a:gdLst/>
              <a:ahLst/>
              <a:cxnLst/>
              <a:rect l="l" t="t" r="r" b="b"/>
              <a:pathLst>
                <a:path w="5829" h="2901" extrusionOk="0">
                  <a:moveTo>
                    <a:pt x="1283" y="0"/>
                  </a:moveTo>
                  <a:lnTo>
                    <a:pt x="536" y="374"/>
                  </a:lnTo>
                  <a:cubicBezTo>
                    <a:pt x="201" y="536"/>
                    <a:pt x="0" y="871"/>
                    <a:pt x="0" y="1235"/>
                  </a:cubicBezTo>
                  <a:lnTo>
                    <a:pt x="0" y="2575"/>
                  </a:lnTo>
                  <a:cubicBezTo>
                    <a:pt x="0" y="2757"/>
                    <a:pt x="144" y="2900"/>
                    <a:pt x="326" y="2900"/>
                  </a:cubicBezTo>
                  <a:lnTo>
                    <a:pt x="5503" y="2900"/>
                  </a:lnTo>
                  <a:cubicBezTo>
                    <a:pt x="5685" y="2900"/>
                    <a:pt x="5828" y="2757"/>
                    <a:pt x="5828" y="2575"/>
                  </a:cubicBezTo>
                  <a:lnTo>
                    <a:pt x="5828" y="1245"/>
                  </a:lnTo>
                  <a:cubicBezTo>
                    <a:pt x="5828" y="871"/>
                    <a:pt x="5618" y="536"/>
                    <a:pt x="5293" y="374"/>
                  </a:cubicBezTo>
                  <a:lnTo>
                    <a:pt x="4546" y="0"/>
                  </a:lnTo>
                  <a:cubicBezTo>
                    <a:pt x="4163" y="589"/>
                    <a:pt x="3539" y="883"/>
                    <a:pt x="2914" y="883"/>
                  </a:cubicBezTo>
                  <a:cubicBezTo>
                    <a:pt x="2290" y="883"/>
                    <a:pt x="1665" y="589"/>
                    <a:pt x="1283" y="0"/>
                  </a:cubicBezTo>
                  <a:close/>
                </a:path>
              </a:pathLst>
            </a:custGeom>
            <a:solidFill>
              <a:schemeClr val="accent4">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10841;p69">
              <a:extLst>
                <a:ext uri="{FF2B5EF4-FFF2-40B4-BE49-F238E27FC236}">
                  <a16:creationId xmlns:a16="http://schemas.microsoft.com/office/drawing/2014/main" id="{84FC74CE-F08A-7749-BC0F-B241B01F7858}"/>
                </a:ext>
              </a:extLst>
            </p:cNvPr>
            <p:cNvSpPr/>
            <p:nvPr/>
          </p:nvSpPr>
          <p:spPr>
            <a:xfrm>
              <a:off x="6162400" y="1711296"/>
              <a:ext cx="910891" cy="747083"/>
            </a:xfrm>
            <a:custGeom>
              <a:avLst/>
              <a:gdLst/>
              <a:ahLst/>
              <a:cxnLst/>
              <a:rect l="l" t="t" r="r" b="b"/>
              <a:pathLst>
                <a:path w="3887" h="3188" extrusionOk="0">
                  <a:moveTo>
                    <a:pt x="1495" y="1"/>
                  </a:moveTo>
                  <a:cubicBezTo>
                    <a:pt x="1376" y="1"/>
                    <a:pt x="1262" y="72"/>
                    <a:pt x="1207" y="183"/>
                  </a:cubicBezTo>
                  <a:cubicBezTo>
                    <a:pt x="1101" y="403"/>
                    <a:pt x="948" y="604"/>
                    <a:pt x="766" y="766"/>
                  </a:cubicBezTo>
                  <a:cubicBezTo>
                    <a:pt x="594" y="920"/>
                    <a:pt x="393" y="1054"/>
                    <a:pt x="192" y="1159"/>
                  </a:cubicBezTo>
                  <a:cubicBezTo>
                    <a:pt x="68" y="1216"/>
                    <a:pt x="1" y="1350"/>
                    <a:pt x="20" y="1494"/>
                  </a:cubicBezTo>
                  <a:cubicBezTo>
                    <a:pt x="144" y="2460"/>
                    <a:pt x="967" y="3188"/>
                    <a:pt x="1944" y="3188"/>
                  </a:cubicBezTo>
                  <a:cubicBezTo>
                    <a:pt x="2958" y="3178"/>
                    <a:pt x="3800" y="2403"/>
                    <a:pt x="3877" y="1398"/>
                  </a:cubicBezTo>
                  <a:cubicBezTo>
                    <a:pt x="3886" y="1293"/>
                    <a:pt x="3848" y="1197"/>
                    <a:pt x="3771" y="1130"/>
                  </a:cubicBezTo>
                  <a:cubicBezTo>
                    <a:pt x="3130" y="604"/>
                    <a:pt x="2374" y="211"/>
                    <a:pt x="1570" y="10"/>
                  </a:cubicBezTo>
                  <a:cubicBezTo>
                    <a:pt x="1545" y="4"/>
                    <a:pt x="1520" y="1"/>
                    <a:pt x="1495" y="1"/>
                  </a:cubicBezTo>
                  <a:close/>
                </a:path>
              </a:pathLst>
            </a:custGeom>
            <a:solidFill>
              <a:srgbClr val="BEC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10842;p69">
              <a:extLst>
                <a:ext uri="{FF2B5EF4-FFF2-40B4-BE49-F238E27FC236}">
                  <a16:creationId xmlns:a16="http://schemas.microsoft.com/office/drawing/2014/main" id="{62B84120-B9B5-2E4F-833A-87CF3A1B3EBB}"/>
                </a:ext>
              </a:extLst>
            </p:cNvPr>
            <p:cNvSpPr/>
            <p:nvPr/>
          </p:nvSpPr>
          <p:spPr>
            <a:xfrm>
              <a:off x="6162400" y="1711296"/>
              <a:ext cx="910891" cy="740283"/>
            </a:xfrm>
            <a:custGeom>
              <a:avLst/>
              <a:gdLst/>
              <a:ahLst/>
              <a:cxnLst/>
              <a:rect l="l" t="t" r="r" b="b"/>
              <a:pathLst>
                <a:path w="3887" h="3159" extrusionOk="0">
                  <a:moveTo>
                    <a:pt x="1495" y="1"/>
                  </a:moveTo>
                  <a:cubicBezTo>
                    <a:pt x="1376" y="1"/>
                    <a:pt x="1262" y="72"/>
                    <a:pt x="1207" y="183"/>
                  </a:cubicBezTo>
                  <a:cubicBezTo>
                    <a:pt x="1130" y="345"/>
                    <a:pt x="1025" y="489"/>
                    <a:pt x="910" y="613"/>
                  </a:cubicBezTo>
                  <a:cubicBezTo>
                    <a:pt x="862" y="671"/>
                    <a:pt x="814" y="719"/>
                    <a:pt x="766" y="766"/>
                  </a:cubicBezTo>
                  <a:cubicBezTo>
                    <a:pt x="594" y="920"/>
                    <a:pt x="393" y="1054"/>
                    <a:pt x="192" y="1159"/>
                  </a:cubicBezTo>
                  <a:cubicBezTo>
                    <a:pt x="68" y="1216"/>
                    <a:pt x="1" y="1350"/>
                    <a:pt x="20" y="1494"/>
                  </a:cubicBezTo>
                  <a:cubicBezTo>
                    <a:pt x="135" y="2346"/>
                    <a:pt x="795" y="3025"/>
                    <a:pt x="1647" y="3159"/>
                  </a:cubicBezTo>
                  <a:cubicBezTo>
                    <a:pt x="1207" y="2891"/>
                    <a:pt x="948" y="2403"/>
                    <a:pt x="977" y="1886"/>
                  </a:cubicBezTo>
                  <a:lnTo>
                    <a:pt x="977" y="1427"/>
                  </a:lnTo>
                  <a:cubicBezTo>
                    <a:pt x="1044" y="1369"/>
                    <a:pt x="1120" y="1312"/>
                    <a:pt x="1197" y="1255"/>
                  </a:cubicBezTo>
                  <a:cubicBezTo>
                    <a:pt x="1369" y="1092"/>
                    <a:pt x="1532" y="910"/>
                    <a:pt x="1656" y="699"/>
                  </a:cubicBezTo>
                  <a:cubicBezTo>
                    <a:pt x="2278" y="891"/>
                    <a:pt x="2853" y="1207"/>
                    <a:pt x="3350" y="1618"/>
                  </a:cubicBezTo>
                  <a:cubicBezTo>
                    <a:pt x="3408" y="1676"/>
                    <a:pt x="3561" y="1819"/>
                    <a:pt x="3743" y="1982"/>
                  </a:cubicBezTo>
                  <a:cubicBezTo>
                    <a:pt x="3819" y="1790"/>
                    <a:pt x="3867" y="1589"/>
                    <a:pt x="3886" y="1389"/>
                  </a:cubicBezTo>
                  <a:cubicBezTo>
                    <a:pt x="3886" y="1293"/>
                    <a:pt x="3848" y="1197"/>
                    <a:pt x="3771" y="1130"/>
                  </a:cubicBezTo>
                  <a:cubicBezTo>
                    <a:pt x="3130" y="604"/>
                    <a:pt x="2374" y="211"/>
                    <a:pt x="1570" y="10"/>
                  </a:cubicBezTo>
                  <a:cubicBezTo>
                    <a:pt x="1545" y="4"/>
                    <a:pt x="1520" y="1"/>
                    <a:pt x="1495" y="1"/>
                  </a:cubicBezTo>
                  <a:close/>
                </a:path>
              </a:pathLst>
            </a:custGeom>
            <a:solidFill>
              <a:srgbClr val="ACBD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10843;p69">
              <a:extLst>
                <a:ext uri="{FF2B5EF4-FFF2-40B4-BE49-F238E27FC236}">
                  <a16:creationId xmlns:a16="http://schemas.microsoft.com/office/drawing/2014/main" id="{1C496BEE-E8CF-6E4D-B5F3-5FE4F88EF2B8}"/>
                </a:ext>
              </a:extLst>
            </p:cNvPr>
            <p:cNvSpPr/>
            <p:nvPr/>
          </p:nvSpPr>
          <p:spPr>
            <a:xfrm>
              <a:off x="5936027" y="2857456"/>
              <a:ext cx="303003" cy="527269"/>
            </a:xfrm>
            <a:custGeom>
              <a:avLst/>
              <a:gdLst/>
              <a:ahLst/>
              <a:cxnLst/>
              <a:rect l="l" t="t" r="r" b="b"/>
              <a:pathLst>
                <a:path w="1293" h="2250" extrusionOk="0">
                  <a:moveTo>
                    <a:pt x="192" y="0"/>
                  </a:moveTo>
                  <a:cubicBezTo>
                    <a:pt x="67" y="172"/>
                    <a:pt x="0" y="373"/>
                    <a:pt x="0" y="584"/>
                  </a:cubicBezTo>
                  <a:lnTo>
                    <a:pt x="0" y="1924"/>
                  </a:lnTo>
                  <a:cubicBezTo>
                    <a:pt x="0" y="2106"/>
                    <a:pt x="144" y="2249"/>
                    <a:pt x="316" y="2249"/>
                  </a:cubicBezTo>
                  <a:lnTo>
                    <a:pt x="1292" y="2249"/>
                  </a:lnTo>
                  <a:lnTo>
                    <a:pt x="1292" y="1197"/>
                  </a:lnTo>
                  <a:cubicBezTo>
                    <a:pt x="1292" y="996"/>
                    <a:pt x="1206" y="814"/>
                    <a:pt x="1053" y="689"/>
                  </a:cubicBezTo>
                  <a:lnTo>
                    <a:pt x="192" y="0"/>
                  </a:lnTo>
                  <a:close/>
                </a:path>
              </a:pathLst>
            </a:custGeom>
            <a:solidFill>
              <a:srgbClr val="D2DB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0844;p69">
              <a:extLst>
                <a:ext uri="{FF2B5EF4-FFF2-40B4-BE49-F238E27FC236}">
                  <a16:creationId xmlns:a16="http://schemas.microsoft.com/office/drawing/2014/main" id="{26009BD2-035E-E64B-8DC8-CEF3A0425091}"/>
                </a:ext>
              </a:extLst>
            </p:cNvPr>
            <p:cNvSpPr/>
            <p:nvPr/>
          </p:nvSpPr>
          <p:spPr>
            <a:xfrm>
              <a:off x="6996661" y="2857456"/>
              <a:ext cx="305350" cy="527269"/>
            </a:xfrm>
            <a:custGeom>
              <a:avLst/>
              <a:gdLst/>
              <a:ahLst/>
              <a:cxnLst/>
              <a:rect l="l" t="t" r="r" b="b"/>
              <a:pathLst>
                <a:path w="1303" h="2250" extrusionOk="0">
                  <a:moveTo>
                    <a:pt x="1101" y="0"/>
                  </a:moveTo>
                  <a:lnTo>
                    <a:pt x="240" y="689"/>
                  </a:lnTo>
                  <a:cubicBezTo>
                    <a:pt x="87" y="814"/>
                    <a:pt x="1" y="996"/>
                    <a:pt x="1" y="1197"/>
                  </a:cubicBezTo>
                  <a:lnTo>
                    <a:pt x="1" y="2249"/>
                  </a:lnTo>
                  <a:lnTo>
                    <a:pt x="977" y="2249"/>
                  </a:lnTo>
                  <a:cubicBezTo>
                    <a:pt x="1149" y="2249"/>
                    <a:pt x="1302" y="2106"/>
                    <a:pt x="1302" y="1924"/>
                  </a:cubicBezTo>
                  <a:lnTo>
                    <a:pt x="1302" y="584"/>
                  </a:lnTo>
                  <a:cubicBezTo>
                    <a:pt x="1302" y="373"/>
                    <a:pt x="1226" y="172"/>
                    <a:pt x="1101" y="0"/>
                  </a:cubicBezTo>
                  <a:close/>
                </a:path>
              </a:pathLst>
            </a:custGeom>
            <a:solidFill>
              <a:srgbClr val="D2DB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 name="Group 289">
            <a:extLst>
              <a:ext uri="{FF2B5EF4-FFF2-40B4-BE49-F238E27FC236}">
                <a16:creationId xmlns:a16="http://schemas.microsoft.com/office/drawing/2014/main" id="{DE675379-42E5-7345-A7B6-CF8AD47BDF49}"/>
              </a:ext>
            </a:extLst>
          </p:cNvPr>
          <p:cNvGrpSpPr/>
          <p:nvPr/>
        </p:nvGrpSpPr>
        <p:grpSpPr>
          <a:xfrm>
            <a:off x="7023903" y="5403040"/>
            <a:ext cx="550464" cy="945198"/>
            <a:chOff x="7005773" y="3061666"/>
            <a:chExt cx="1189960" cy="2043273"/>
          </a:xfrm>
        </p:grpSpPr>
        <p:sp>
          <p:nvSpPr>
            <p:cNvPr id="291" name="Google Shape;11039;p69">
              <a:extLst>
                <a:ext uri="{FF2B5EF4-FFF2-40B4-BE49-F238E27FC236}">
                  <a16:creationId xmlns:a16="http://schemas.microsoft.com/office/drawing/2014/main" id="{51A2A868-70D7-D14E-8714-0B917A0535BD}"/>
                </a:ext>
              </a:extLst>
            </p:cNvPr>
            <p:cNvSpPr/>
            <p:nvPr/>
          </p:nvSpPr>
          <p:spPr>
            <a:xfrm>
              <a:off x="7336696" y="3061666"/>
              <a:ext cx="528102" cy="462666"/>
            </a:xfrm>
            <a:custGeom>
              <a:avLst/>
              <a:gdLst/>
              <a:ahLst/>
              <a:cxnLst/>
              <a:rect l="l" t="t" r="r" b="b"/>
              <a:pathLst>
                <a:path w="1848" h="1619" extrusionOk="0">
                  <a:moveTo>
                    <a:pt x="920" y="1"/>
                  </a:moveTo>
                  <a:cubicBezTo>
                    <a:pt x="412" y="1"/>
                    <a:pt x="1" y="365"/>
                    <a:pt x="1" y="805"/>
                  </a:cubicBezTo>
                  <a:cubicBezTo>
                    <a:pt x="1" y="1255"/>
                    <a:pt x="412" y="1618"/>
                    <a:pt x="920" y="1618"/>
                  </a:cubicBezTo>
                  <a:cubicBezTo>
                    <a:pt x="1427" y="1618"/>
                    <a:pt x="1848" y="1255"/>
                    <a:pt x="1848" y="805"/>
                  </a:cubicBezTo>
                  <a:cubicBezTo>
                    <a:pt x="1848" y="365"/>
                    <a:pt x="1427" y="1"/>
                    <a:pt x="92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11040;p69">
              <a:extLst>
                <a:ext uri="{FF2B5EF4-FFF2-40B4-BE49-F238E27FC236}">
                  <a16:creationId xmlns:a16="http://schemas.microsoft.com/office/drawing/2014/main" id="{5624BA4C-E01A-0244-AC01-D66018A534E3}"/>
                </a:ext>
              </a:extLst>
            </p:cNvPr>
            <p:cNvSpPr/>
            <p:nvPr/>
          </p:nvSpPr>
          <p:spPr>
            <a:xfrm>
              <a:off x="7336696" y="3061666"/>
              <a:ext cx="361503" cy="462666"/>
            </a:xfrm>
            <a:custGeom>
              <a:avLst/>
              <a:gdLst/>
              <a:ahLst/>
              <a:cxnLst/>
              <a:rect l="l" t="t" r="r" b="b"/>
              <a:pathLst>
                <a:path w="1265" h="1619" extrusionOk="0">
                  <a:moveTo>
                    <a:pt x="920" y="1"/>
                  </a:moveTo>
                  <a:cubicBezTo>
                    <a:pt x="412" y="1"/>
                    <a:pt x="1" y="355"/>
                    <a:pt x="1" y="805"/>
                  </a:cubicBezTo>
                  <a:cubicBezTo>
                    <a:pt x="1" y="1255"/>
                    <a:pt x="412" y="1618"/>
                    <a:pt x="920" y="1618"/>
                  </a:cubicBezTo>
                  <a:cubicBezTo>
                    <a:pt x="1034" y="1609"/>
                    <a:pt x="1159" y="1590"/>
                    <a:pt x="1264" y="1551"/>
                  </a:cubicBezTo>
                  <a:cubicBezTo>
                    <a:pt x="939" y="1456"/>
                    <a:pt x="699" y="1149"/>
                    <a:pt x="690" y="805"/>
                  </a:cubicBezTo>
                  <a:cubicBezTo>
                    <a:pt x="699" y="460"/>
                    <a:pt x="939" y="164"/>
                    <a:pt x="1264" y="58"/>
                  </a:cubicBezTo>
                  <a:cubicBezTo>
                    <a:pt x="1159" y="20"/>
                    <a:pt x="1034" y="1"/>
                    <a:pt x="92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11041;p69">
              <a:extLst>
                <a:ext uri="{FF2B5EF4-FFF2-40B4-BE49-F238E27FC236}">
                  <a16:creationId xmlns:a16="http://schemas.microsoft.com/office/drawing/2014/main" id="{FC29957F-C948-A543-B228-FD4D4CA88EB2}"/>
                </a:ext>
              </a:extLst>
            </p:cNvPr>
            <p:cNvSpPr/>
            <p:nvPr/>
          </p:nvSpPr>
          <p:spPr>
            <a:xfrm>
              <a:off x="7005773" y="4183034"/>
              <a:ext cx="1187381" cy="921905"/>
            </a:xfrm>
            <a:custGeom>
              <a:avLst/>
              <a:gdLst/>
              <a:ahLst/>
              <a:cxnLst/>
              <a:rect l="l" t="t" r="r" b="b"/>
              <a:pathLst>
                <a:path w="4155" h="3226" extrusionOk="0">
                  <a:moveTo>
                    <a:pt x="1388" y="1"/>
                  </a:moveTo>
                  <a:lnTo>
                    <a:pt x="1388" y="690"/>
                  </a:lnTo>
                  <a:cubicBezTo>
                    <a:pt x="1379" y="862"/>
                    <a:pt x="1283" y="1025"/>
                    <a:pt x="1130" y="1101"/>
                  </a:cubicBezTo>
                  <a:lnTo>
                    <a:pt x="384" y="1474"/>
                  </a:lnTo>
                  <a:cubicBezTo>
                    <a:pt x="144" y="1589"/>
                    <a:pt x="1" y="1829"/>
                    <a:pt x="1" y="2097"/>
                  </a:cubicBezTo>
                  <a:lnTo>
                    <a:pt x="1" y="2996"/>
                  </a:lnTo>
                  <a:cubicBezTo>
                    <a:pt x="1" y="3121"/>
                    <a:pt x="106" y="3226"/>
                    <a:pt x="230" y="3226"/>
                  </a:cubicBezTo>
                  <a:lnTo>
                    <a:pt x="3925" y="3226"/>
                  </a:lnTo>
                  <a:cubicBezTo>
                    <a:pt x="4049" y="3226"/>
                    <a:pt x="4154" y="3121"/>
                    <a:pt x="4154" y="2996"/>
                  </a:cubicBezTo>
                  <a:lnTo>
                    <a:pt x="4154" y="2097"/>
                  </a:lnTo>
                  <a:cubicBezTo>
                    <a:pt x="4154" y="1829"/>
                    <a:pt x="4011" y="1589"/>
                    <a:pt x="3781" y="1474"/>
                  </a:cubicBezTo>
                  <a:lnTo>
                    <a:pt x="3035" y="1101"/>
                  </a:lnTo>
                  <a:cubicBezTo>
                    <a:pt x="2872" y="1025"/>
                    <a:pt x="2776" y="862"/>
                    <a:pt x="2776" y="690"/>
                  </a:cubicBezTo>
                  <a:lnTo>
                    <a:pt x="2776" y="1"/>
                  </a:lnTo>
                  <a:close/>
                </a:path>
              </a:pathLst>
            </a:custGeom>
            <a:solidFill>
              <a:srgbClr val="ACBD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1042;p69">
              <a:extLst>
                <a:ext uri="{FF2B5EF4-FFF2-40B4-BE49-F238E27FC236}">
                  <a16:creationId xmlns:a16="http://schemas.microsoft.com/office/drawing/2014/main" id="{6425FDA2-2C1D-6A49-AB3A-CA151EAB8750}"/>
                </a:ext>
              </a:extLst>
            </p:cNvPr>
            <p:cNvSpPr/>
            <p:nvPr/>
          </p:nvSpPr>
          <p:spPr>
            <a:xfrm>
              <a:off x="7396996" y="4183034"/>
              <a:ext cx="404935" cy="262908"/>
            </a:xfrm>
            <a:custGeom>
              <a:avLst/>
              <a:gdLst/>
              <a:ahLst/>
              <a:cxnLst/>
              <a:rect l="l" t="t" r="r" b="b"/>
              <a:pathLst>
                <a:path w="1417" h="920" extrusionOk="0">
                  <a:moveTo>
                    <a:pt x="19" y="1"/>
                  </a:moveTo>
                  <a:lnTo>
                    <a:pt x="19" y="690"/>
                  </a:lnTo>
                  <a:cubicBezTo>
                    <a:pt x="10" y="718"/>
                    <a:pt x="10" y="747"/>
                    <a:pt x="0" y="776"/>
                  </a:cubicBezTo>
                  <a:cubicBezTo>
                    <a:pt x="230" y="872"/>
                    <a:pt x="469" y="919"/>
                    <a:pt x="709" y="919"/>
                  </a:cubicBezTo>
                  <a:cubicBezTo>
                    <a:pt x="948" y="919"/>
                    <a:pt x="1187" y="872"/>
                    <a:pt x="1417" y="776"/>
                  </a:cubicBezTo>
                  <a:cubicBezTo>
                    <a:pt x="1407" y="747"/>
                    <a:pt x="1407" y="718"/>
                    <a:pt x="1407" y="690"/>
                  </a:cubicBezTo>
                  <a:lnTo>
                    <a:pt x="1407" y="1"/>
                  </a:lnTo>
                  <a:close/>
                </a:path>
              </a:pathLst>
            </a:custGeom>
            <a:solidFill>
              <a:srgbClr val="96AB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1043;p69">
              <a:extLst>
                <a:ext uri="{FF2B5EF4-FFF2-40B4-BE49-F238E27FC236}">
                  <a16:creationId xmlns:a16="http://schemas.microsoft.com/office/drawing/2014/main" id="{B651DBE4-EF23-344B-8FD6-0E883D969BBB}"/>
                </a:ext>
              </a:extLst>
            </p:cNvPr>
            <p:cNvSpPr/>
            <p:nvPr/>
          </p:nvSpPr>
          <p:spPr>
            <a:xfrm>
              <a:off x="7008635" y="4527681"/>
              <a:ext cx="1187098" cy="577258"/>
            </a:xfrm>
            <a:custGeom>
              <a:avLst/>
              <a:gdLst/>
              <a:ahLst/>
              <a:cxnLst/>
              <a:rect l="l" t="t" r="r" b="b"/>
              <a:pathLst>
                <a:path w="4154" h="2020" extrusionOk="0">
                  <a:moveTo>
                    <a:pt x="910" y="1"/>
                  </a:moveTo>
                  <a:lnTo>
                    <a:pt x="383" y="268"/>
                  </a:lnTo>
                  <a:cubicBezTo>
                    <a:pt x="144" y="383"/>
                    <a:pt x="0" y="623"/>
                    <a:pt x="0" y="891"/>
                  </a:cubicBezTo>
                  <a:lnTo>
                    <a:pt x="0" y="1790"/>
                  </a:lnTo>
                  <a:cubicBezTo>
                    <a:pt x="0" y="1915"/>
                    <a:pt x="106" y="2020"/>
                    <a:pt x="230" y="2020"/>
                  </a:cubicBezTo>
                  <a:lnTo>
                    <a:pt x="3915" y="2020"/>
                  </a:lnTo>
                  <a:cubicBezTo>
                    <a:pt x="4049" y="2020"/>
                    <a:pt x="4154" y="1915"/>
                    <a:pt x="4154" y="1790"/>
                  </a:cubicBezTo>
                  <a:lnTo>
                    <a:pt x="4154" y="891"/>
                  </a:lnTo>
                  <a:cubicBezTo>
                    <a:pt x="4154" y="623"/>
                    <a:pt x="4001" y="383"/>
                    <a:pt x="3771" y="268"/>
                  </a:cubicBezTo>
                  <a:lnTo>
                    <a:pt x="3235" y="1"/>
                  </a:lnTo>
                  <a:cubicBezTo>
                    <a:pt x="2962" y="422"/>
                    <a:pt x="2517" y="632"/>
                    <a:pt x="2072" y="632"/>
                  </a:cubicBezTo>
                  <a:cubicBezTo>
                    <a:pt x="1627" y="632"/>
                    <a:pt x="1182" y="422"/>
                    <a:pt x="910" y="1"/>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11044;p69">
              <a:extLst>
                <a:ext uri="{FF2B5EF4-FFF2-40B4-BE49-F238E27FC236}">
                  <a16:creationId xmlns:a16="http://schemas.microsoft.com/office/drawing/2014/main" id="{B15735F1-0A85-FB4B-8BC3-23ECF85840C7}"/>
                </a:ext>
              </a:extLst>
            </p:cNvPr>
            <p:cNvSpPr/>
            <p:nvPr/>
          </p:nvSpPr>
          <p:spPr>
            <a:xfrm>
              <a:off x="7139801" y="3258562"/>
              <a:ext cx="921904" cy="922187"/>
            </a:xfrm>
            <a:custGeom>
              <a:avLst/>
              <a:gdLst/>
              <a:ahLst/>
              <a:cxnLst/>
              <a:rect l="l" t="t" r="r" b="b"/>
              <a:pathLst>
                <a:path w="3226" h="3227" extrusionOk="0">
                  <a:moveTo>
                    <a:pt x="1609" y="1"/>
                  </a:moveTo>
                  <a:cubicBezTo>
                    <a:pt x="719" y="1"/>
                    <a:pt x="1" y="728"/>
                    <a:pt x="1" y="1618"/>
                  </a:cubicBezTo>
                  <a:cubicBezTo>
                    <a:pt x="1" y="2508"/>
                    <a:pt x="719" y="3226"/>
                    <a:pt x="1609" y="3226"/>
                  </a:cubicBezTo>
                  <a:cubicBezTo>
                    <a:pt x="2499" y="3226"/>
                    <a:pt x="3226" y="2508"/>
                    <a:pt x="3226" y="1618"/>
                  </a:cubicBezTo>
                  <a:cubicBezTo>
                    <a:pt x="3226" y="728"/>
                    <a:pt x="2499" y="1"/>
                    <a:pt x="160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11045;p69">
              <a:extLst>
                <a:ext uri="{FF2B5EF4-FFF2-40B4-BE49-F238E27FC236}">
                  <a16:creationId xmlns:a16="http://schemas.microsoft.com/office/drawing/2014/main" id="{B9835671-F91F-B24D-A75F-A3FE4C4F3F42}"/>
                </a:ext>
              </a:extLst>
            </p:cNvPr>
            <p:cNvSpPr/>
            <p:nvPr/>
          </p:nvSpPr>
          <p:spPr>
            <a:xfrm>
              <a:off x="7306693" y="3258562"/>
              <a:ext cx="774154" cy="831885"/>
            </a:xfrm>
            <a:custGeom>
              <a:avLst/>
              <a:gdLst/>
              <a:ahLst/>
              <a:cxnLst/>
              <a:rect l="l" t="t" r="r" b="b"/>
              <a:pathLst>
                <a:path w="2709" h="2911" extrusionOk="0">
                  <a:moveTo>
                    <a:pt x="1034" y="1"/>
                  </a:moveTo>
                  <a:cubicBezTo>
                    <a:pt x="259" y="1"/>
                    <a:pt x="1" y="1063"/>
                    <a:pt x="699" y="1408"/>
                  </a:cubicBezTo>
                  <a:cubicBezTo>
                    <a:pt x="718" y="1417"/>
                    <a:pt x="737" y="1427"/>
                    <a:pt x="757" y="1427"/>
                  </a:cubicBezTo>
                  <a:lnTo>
                    <a:pt x="1560" y="2891"/>
                  </a:lnTo>
                  <a:cubicBezTo>
                    <a:pt x="1560" y="2891"/>
                    <a:pt x="1781" y="2901"/>
                    <a:pt x="1991" y="2910"/>
                  </a:cubicBezTo>
                  <a:cubicBezTo>
                    <a:pt x="2460" y="2556"/>
                    <a:pt x="2709" y="1972"/>
                    <a:pt x="2623" y="1389"/>
                  </a:cubicBezTo>
                  <a:cubicBezTo>
                    <a:pt x="2527" y="728"/>
                    <a:pt x="2039" y="192"/>
                    <a:pt x="1388" y="39"/>
                  </a:cubicBezTo>
                  <a:cubicBezTo>
                    <a:pt x="1273" y="20"/>
                    <a:pt x="1149" y="1"/>
                    <a:pt x="103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11046;p69">
              <a:extLst>
                <a:ext uri="{FF2B5EF4-FFF2-40B4-BE49-F238E27FC236}">
                  <a16:creationId xmlns:a16="http://schemas.microsoft.com/office/drawing/2014/main" id="{1BB57338-4975-544E-A350-17AC0857ECB4}"/>
                </a:ext>
              </a:extLst>
            </p:cNvPr>
            <p:cNvSpPr/>
            <p:nvPr/>
          </p:nvSpPr>
          <p:spPr>
            <a:xfrm>
              <a:off x="7202668" y="3664933"/>
              <a:ext cx="790728" cy="649844"/>
            </a:xfrm>
            <a:custGeom>
              <a:avLst/>
              <a:gdLst/>
              <a:ahLst/>
              <a:cxnLst/>
              <a:rect l="l" t="t" r="r" b="b"/>
              <a:pathLst>
                <a:path w="2767" h="2274" extrusionOk="0">
                  <a:moveTo>
                    <a:pt x="1075" y="1"/>
                  </a:moveTo>
                  <a:cubicBezTo>
                    <a:pt x="986" y="1"/>
                    <a:pt x="903" y="49"/>
                    <a:pt x="862" y="139"/>
                  </a:cubicBezTo>
                  <a:cubicBezTo>
                    <a:pt x="786" y="292"/>
                    <a:pt x="680" y="436"/>
                    <a:pt x="546" y="550"/>
                  </a:cubicBezTo>
                  <a:cubicBezTo>
                    <a:pt x="422" y="656"/>
                    <a:pt x="288" y="751"/>
                    <a:pt x="135" y="828"/>
                  </a:cubicBezTo>
                  <a:cubicBezTo>
                    <a:pt x="49" y="876"/>
                    <a:pt x="1" y="971"/>
                    <a:pt x="20" y="1067"/>
                  </a:cubicBezTo>
                  <a:cubicBezTo>
                    <a:pt x="106" y="1756"/>
                    <a:pt x="699" y="2273"/>
                    <a:pt x="1389" y="2273"/>
                  </a:cubicBezTo>
                  <a:cubicBezTo>
                    <a:pt x="2106" y="2263"/>
                    <a:pt x="2709" y="1718"/>
                    <a:pt x="2767" y="1000"/>
                  </a:cubicBezTo>
                  <a:cubicBezTo>
                    <a:pt x="2767" y="924"/>
                    <a:pt x="2738" y="857"/>
                    <a:pt x="2690" y="809"/>
                  </a:cubicBezTo>
                  <a:cubicBezTo>
                    <a:pt x="2231" y="426"/>
                    <a:pt x="1695" y="158"/>
                    <a:pt x="1121" y="5"/>
                  </a:cubicBezTo>
                  <a:cubicBezTo>
                    <a:pt x="1105" y="2"/>
                    <a:pt x="1090" y="1"/>
                    <a:pt x="1075" y="1"/>
                  </a:cubicBezTo>
                  <a:close/>
                </a:path>
              </a:pathLst>
            </a:custGeom>
            <a:solidFill>
              <a:srgbClr val="BEC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11047;p69">
              <a:extLst>
                <a:ext uri="{FF2B5EF4-FFF2-40B4-BE49-F238E27FC236}">
                  <a16:creationId xmlns:a16="http://schemas.microsoft.com/office/drawing/2014/main" id="{6371B3B3-410A-C643-86BD-86AEEB9074FE}"/>
                </a:ext>
              </a:extLst>
            </p:cNvPr>
            <p:cNvSpPr/>
            <p:nvPr/>
          </p:nvSpPr>
          <p:spPr>
            <a:xfrm>
              <a:off x="7205530" y="3664933"/>
              <a:ext cx="790728" cy="644131"/>
            </a:xfrm>
            <a:custGeom>
              <a:avLst/>
              <a:gdLst/>
              <a:ahLst/>
              <a:cxnLst/>
              <a:rect l="l" t="t" r="r" b="b"/>
              <a:pathLst>
                <a:path w="2767" h="2254" extrusionOk="0">
                  <a:moveTo>
                    <a:pt x="1065" y="1"/>
                  </a:moveTo>
                  <a:cubicBezTo>
                    <a:pt x="976" y="1"/>
                    <a:pt x="893" y="49"/>
                    <a:pt x="852" y="139"/>
                  </a:cubicBezTo>
                  <a:cubicBezTo>
                    <a:pt x="795" y="244"/>
                    <a:pt x="728" y="349"/>
                    <a:pt x="642" y="445"/>
                  </a:cubicBezTo>
                  <a:cubicBezTo>
                    <a:pt x="613" y="483"/>
                    <a:pt x="575" y="512"/>
                    <a:pt x="536" y="550"/>
                  </a:cubicBezTo>
                  <a:cubicBezTo>
                    <a:pt x="412" y="656"/>
                    <a:pt x="278" y="751"/>
                    <a:pt x="134" y="828"/>
                  </a:cubicBezTo>
                  <a:cubicBezTo>
                    <a:pt x="48" y="866"/>
                    <a:pt x="0" y="962"/>
                    <a:pt x="10" y="1067"/>
                  </a:cubicBezTo>
                  <a:cubicBezTo>
                    <a:pt x="96" y="1670"/>
                    <a:pt x="565" y="2158"/>
                    <a:pt x="1178" y="2254"/>
                  </a:cubicBezTo>
                  <a:cubicBezTo>
                    <a:pt x="862" y="2062"/>
                    <a:pt x="680" y="1708"/>
                    <a:pt x="699" y="1345"/>
                  </a:cubicBezTo>
                  <a:lnTo>
                    <a:pt x="699" y="1019"/>
                  </a:lnTo>
                  <a:cubicBezTo>
                    <a:pt x="747" y="981"/>
                    <a:pt x="804" y="943"/>
                    <a:pt x="852" y="895"/>
                  </a:cubicBezTo>
                  <a:cubicBezTo>
                    <a:pt x="977" y="780"/>
                    <a:pt x="1091" y="656"/>
                    <a:pt x="1187" y="512"/>
                  </a:cubicBezTo>
                  <a:cubicBezTo>
                    <a:pt x="1618" y="646"/>
                    <a:pt x="2029" y="866"/>
                    <a:pt x="2383" y="1163"/>
                  </a:cubicBezTo>
                  <a:cubicBezTo>
                    <a:pt x="2422" y="1201"/>
                    <a:pt x="2537" y="1306"/>
                    <a:pt x="2661" y="1421"/>
                  </a:cubicBezTo>
                  <a:cubicBezTo>
                    <a:pt x="2718" y="1287"/>
                    <a:pt x="2747" y="1144"/>
                    <a:pt x="2766" y="1000"/>
                  </a:cubicBezTo>
                  <a:cubicBezTo>
                    <a:pt x="2766" y="924"/>
                    <a:pt x="2738" y="857"/>
                    <a:pt x="2680" y="809"/>
                  </a:cubicBezTo>
                  <a:cubicBezTo>
                    <a:pt x="2221" y="426"/>
                    <a:pt x="1685" y="158"/>
                    <a:pt x="1111" y="5"/>
                  </a:cubicBezTo>
                  <a:cubicBezTo>
                    <a:pt x="1095" y="2"/>
                    <a:pt x="1080" y="1"/>
                    <a:pt x="1065" y="1"/>
                  </a:cubicBezTo>
                  <a:close/>
                </a:path>
              </a:pathLst>
            </a:custGeom>
            <a:solidFill>
              <a:srgbClr val="ACBD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11048;p69">
              <a:extLst>
                <a:ext uri="{FF2B5EF4-FFF2-40B4-BE49-F238E27FC236}">
                  <a16:creationId xmlns:a16="http://schemas.microsoft.com/office/drawing/2014/main" id="{0831C32E-55B8-C547-B845-0D3DB13D9F8E}"/>
                </a:ext>
              </a:extLst>
            </p:cNvPr>
            <p:cNvSpPr/>
            <p:nvPr/>
          </p:nvSpPr>
          <p:spPr>
            <a:xfrm>
              <a:off x="7005773" y="4661709"/>
              <a:ext cx="265771" cy="443230"/>
            </a:xfrm>
            <a:custGeom>
              <a:avLst/>
              <a:gdLst/>
              <a:ahLst/>
              <a:cxnLst/>
              <a:rect l="l" t="t" r="r" b="b"/>
              <a:pathLst>
                <a:path w="930" h="1551" extrusionOk="0">
                  <a:moveTo>
                    <a:pt x="144" y="0"/>
                  </a:moveTo>
                  <a:cubicBezTo>
                    <a:pt x="49" y="125"/>
                    <a:pt x="1" y="268"/>
                    <a:pt x="1" y="422"/>
                  </a:cubicBezTo>
                  <a:lnTo>
                    <a:pt x="1" y="1321"/>
                  </a:lnTo>
                  <a:cubicBezTo>
                    <a:pt x="1" y="1446"/>
                    <a:pt x="106" y="1551"/>
                    <a:pt x="230" y="1551"/>
                  </a:cubicBezTo>
                  <a:lnTo>
                    <a:pt x="929" y="1551"/>
                  </a:lnTo>
                  <a:lnTo>
                    <a:pt x="929" y="852"/>
                  </a:lnTo>
                  <a:cubicBezTo>
                    <a:pt x="920" y="709"/>
                    <a:pt x="862" y="575"/>
                    <a:pt x="747" y="489"/>
                  </a:cubicBezTo>
                  <a:lnTo>
                    <a:pt x="144" y="0"/>
                  </a:lnTo>
                  <a:close/>
                </a:path>
              </a:pathLst>
            </a:custGeom>
            <a:solidFill>
              <a:srgbClr val="6E82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11049;p69">
              <a:extLst>
                <a:ext uri="{FF2B5EF4-FFF2-40B4-BE49-F238E27FC236}">
                  <a16:creationId xmlns:a16="http://schemas.microsoft.com/office/drawing/2014/main" id="{3543497F-D7D9-BF47-8A1E-8E0113A2250E}"/>
                </a:ext>
              </a:extLst>
            </p:cNvPr>
            <p:cNvSpPr/>
            <p:nvPr/>
          </p:nvSpPr>
          <p:spPr>
            <a:xfrm>
              <a:off x="7930245" y="4661709"/>
              <a:ext cx="262908" cy="443230"/>
            </a:xfrm>
            <a:custGeom>
              <a:avLst/>
              <a:gdLst/>
              <a:ahLst/>
              <a:cxnLst/>
              <a:rect l="l" t="t" r="r" b="b"/>
              <a:pathLst>
                <a:path w="920" h="1551" extrusionOk="0">
                  <a:moveTo>
                    <a:pt x="785" y="0"/>
                  </a:moveTo>
                  <a:lnTo>
                    <a:pt x="173" y="489"/>
                  </a:lnTo>
                  <a:cubicBezTo>
                    <a:pt x="68" y="575"/>
                    <a:pt x="1" y="709"/>
                    <a:pt x="1" y="852"/>
                  </a:cubicBezTo>
                  <a:lnTo>
                    <a:pt x="1" y="1551"/>
                  </a:lnTo>
                  <a:lnTo>
                    <a:pt x="690" y="1551"/>
                  </a:lnTo>
                  <a:cubicBezTo>
                    <a:pt x="814" y="1551"/>
                    <a:pt x="919" y="1446"/>
                    <a:pt x="919" y="1321"/>
                  </a:cubicBezTo>
                  <a:lnTo>
                    <a:pt x="919" y="422"/>
                  </a:lnTo>
                  <a:cubicBezTo>
                    <a:pt x="919" y="268"/>
                    <a:pt x="871" y="125"/>
                    <a:pt x="785" y="0"/>
                  </a:cubicBezTo>
                  <a:close/>
                </a:path>
              </a:pathLst>
            </a:custGeom>
            <a:solidFill>
              <a:srgbClr val="6E82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 name="Group 301">
            <a:extLst>
              <a:ext uri="{FF2B5EF4-FFF2-40B4-BE49-F238E27FC236}">
                <a16:creationId xmlns:a16="http://schemas.microsoft.com/office/drawing/2014/main" id="{50200D11-9BB1-9F4B-9728-5C9C77FAD971}"/>
              </a:ext>
            </a:extLst>
          </p:cNvPr>
          <p:cNvGrpSpPr/>
          <p:nvPr/>
        </p:nvGrpSpPr>
        <p:grpSpPr>
          <a:xfrm>
            <a:off x="6980206" y="3684006"/>
            <a:ext cx="573076" cy="879634"/>
            <a:chOff x="5933689" y="1274006"/>
            <a:chExt cx="1375121" cy="2110720"/>
          </a:xfrm>
        </p:grpSpPr>
        <p:sp>
          <p:nvSpPr>
            <p:cNvPr id="303" name="Google Shape;10836;p69">
              <a:extLst>
                <a:ext uri="{FF2B5EF4-FFF2-40B4-BE49-F238E27FC236}">
                  <a16:creationId xmlns:a16="http://schemas.microsoft.com/office/drawing/2014/main" id="{21453622-22E1-D648-BC24-69BE5B626FA0}"/>
                </a:ext>
              </a:extLst>
            </p:cNvPr>
            <p:cNvSpPr/>
            <p:nvPr/>
          </p:nvSpPr>
          <p:spPr>
            <a:xfrm>
              <a:off x="5944933" y="1274006"/>
              <a:ext cx="1363869" cy="1365984"/>
            </a:xfrm>
            <a:custGeom>
              <a:avLst/>
              <a:gdLst/>
              <a:ahLst/>
              <a:cxnLst/>
              <a:rect l="l" t="t" r="r" b="b"/>
              <a:pathLst>
                <a:path w="5820" h="5829" extrusionOk="0">
                  <a:moveTo>
                    <a:pt x="2910" y="1"/>
                  </a:moveTo>
                  <a:cubicBezTo>
                    <a:pt x="1637" y="1"/>
                    <a:pt x="699" y="1015"/>
                    <a:pt x="613" y="2269"/>
                  </a:cubicBezTo>
                  <a:cubicBezTo>
                    <a:pt x="565" y="2920"/>
                    <a:pt x="345" y="4183"/>
                    <a:pt x="67" y="4910"/>
                  </a:cubicBezTo>
                  <a:cubicBezTo>
                    <a:pt x="0" y="5073"/>
                    <a:pt x="77" y="5255"/>
                    <a:pt x="230" y="5322"/>
                  </a:cubicBezTo>
                  <a:cubicBezTo>
                    <a:pt x="766" y="5571"/>
                    <a:pt x="1340" y="5743"/>
                    <a:pt x="1924" y="5829"/>
                  </a:cubicBezTo>
                  <a:lnTo>
                    <a:pt x="3896" y="5829"/>
                  </a:lnTo>
                  <a:cubicBezTo>
                    <a:pt x="4479" y="5743"/>
                    <a:pt x="5054" y="5571"/>
                    <a:pt x="5589" y="5322"/>
                  </a:cubicBezTo>
                  <a:cubicBezTo>
                    <a:pt x="5743" y="5255"/>
                    <a:pt x="5819" y="5073"/>
                    <a:pt x="5762" y="4910"/>
                  </a:cubicBezTo>
                  <a:cubicBezTo>
                    <a:pt x="5484" y="4183"/>
                    <a:pt x="5264" y="2920"/>
                    <a:pt x="5216" y="2269"/>
                  </a:cubicBezTo>
                  <a:cubicBezTo>
                    <a:pt x="5121" y="1015"/>
                    <a:pt x="4183" y="1"/>
                    <a:pt x="291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10837;p69">
              <a:extLst>
                <a:ext uri="{FF2B5EF4-FFF2-40B4-BE49-F238E27FC236}">
                  <a16:creationId xmlns:a16="http://schemas.microsoft.com/office/drawing/2014/main" id="{3AA6D589-B53C-254E-858E-C802EAFC5012}"/>
                </a:ext>
              </a:extLst>
            </p:cNvPr>
            <p:cNvSpPr/>
            <p:nvPr/>
          </p:nvSpPr>
          <p:spPr>
            <a:xfrm>
              <a:off x="6314963" y="1274006"/>
              <a:ext cx="993847" cy="1363869"/>
            </a:xfrm>
            <a:custGeom>
              <a:avLst/>
              <a:gdLst/>
              <a:ahLst/>
              <a:cxnLst/>
              <a:rect l="l" t="t" r="r" b="b"/>
              <a:pathLst>
                <a:path w="4241" h="5820" extrusionOk="0">
                  <a:moveTo>
                    <a:pt x="1321" y="1"/>
                  </a:moveTo>
                  <a:cubicBezTo>
                    <a:pt x="345" y="1"/>
                    <a:pt x="1" y="1331"/>
                    <a:pt x="843" y="1829"/>
                  </a:cubicBezTo>
                  <a:cubicBezTo>
                    <a:pt x="871" y="1848"/>
                    <a:pt x="900" y="1857"/>
                    <a:pt x="929" y="1876"/>
                  </a:cubicBezTo>
                  <a:lnTo>
                    <a:pt x="1656" y="5819"/>
                  </a:lnTo>
                  <a:lnTo>
                    <a:pt x="2317" y="5819"/>
                  </a:lnTo>
                  <a:cubicBezTo>
                    <a:pt x="2900" y="5733"/>
                    <a:pt x="3475" y="5571"/>
                    <a:pt x="4010" y="5322"/>
                  </a:cubicBezTo>
                  <a:cubicBezTo>
                    <a:pt x="4164" y="5255"/>
                    <a:pt x="4240" y="5073"/>
                    <a:pt x="4173" y="4910"/>
                  </a:cubicBezTo>
                  <a:cubicBezTo>
                    <a:pt x="3896" y="4183"/>
                    <a:pt x="3676" y="2920"/>
                    <a:pt x="3637" y="2269"/>
                  </a:cubicBezTo>
                  <a:cubicBezTo>
                    <a:pt x="3542" y="1015"/>
                    <a:pt x="2604" y="1"/>
                    <a:pt x="133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10838;p69">
              <a:extLst>
                <a:ext uri="{FF2B5EF4-FFF2-40B4-BE49-F238E27FC236}">
                  <a16:creationId xmlns:a16="http://schemas.microsoft.com/office/drawing/2014/main" id="{F8C992AF-F9E9-8D42-98A4-FDA2BD94FA47}"/>
                </a:ext>
              </a:extLst>
            </p:cNvPr>
            <p:cNvSpPr/>
            <p:nvPr/>
          </p:nvSpPr>
          <p:spPr>
            <a:xfrm>
              <a:off x="5933689" y="2305584"/>
              <a:ext cx="1368322" cy="1079142"/>
            </a:xfrm>
            <a:custGeom>
              <a:avLst/>
              <a:gdLst/>
              <a:ahLst/>
              <a:cxnLst/>
              <a:rect l="l" t="t" r="r" b="b"/>
              <a:pathLst>
                <a:path w="5839" h="4605" extrusionOk="0">
                  <a:moveTo>
                    <a:pt x="1953" y="1"/>
                  </a:moveTo>
                  <a:lnTo>
                    <a:pt x="1953" y="968"/>
                  </a:lnTo>
                  <a:cubicBezTo>
                    <a:pt x="1943" y="1216"/>
                    <a:pt x="1809" y="1436"/>
                    <a:pt x="1589" y="1551"/>
                  </a:cubicBezTo>
                  <a:lnTo>
                    <a:pt x="546" y="2078"/>
                  </a:lnTo>
                  <a:cubicBezTo>
                    <a:pt x="211" y="2240"/>
                    <a:pt x="1" y="2575"/>
                    <a:pt x="1" y="2939"/>
                  </a:cubicBezTo>
                  <a:lnTo>
                    <a:pt x="1" y="4279"/>
                  </a:lnTo>
                  <a:cubicBezTo>
                    <a:pt x="1" y="4461"/>
                    <a:pt x="154" y="4604"/>
                    <a:pt x="326" y="4604"/>
                  </a:cubicBezTo>
                  <a:lnTo>
                    <a:pt x="5513" y="4604"/>
                  </a:lnTo>
                  <a:cubicBezTo>
                    <a:pt x="5685" y="4604"/>
                    <a:pt x="5838" y="4461"/>
                    <a:pt x="5838" y="4279"/>
                  </a:cubicBezTo>
                  <a:lnTo>
                    <a:pt x="5838" y="2949"/>
                  </a:lnTo>
                  <a:cubicBezTo>
                    <a:pt x="5838" y="2575"/>
                    <a:pt x="5628" y="2240"/>
                    <a:pt x="5303" y="2078"/>
                  </a:cubicBezTo>
                  <a:lnTo>
                    <a:pt x="4250" y="1551"/>
                  </a:lnTo>
                  <a:cubicBezTo>
                    <a:pt x="4030" y="1436"/>
                    <a:pt x="3896" y="1216"/>
                    <a:pt x="3896" y="968"/>
                  </a:cubicBezTo>
                  <a:lnTo>
                    <a:pt x="3896" y="1"/>
                  </a:lnTo>
                  <a:close/>
                </a:path>
              </a:pathLst>
            </a:custGeom>
            <a:solidFill>
              <a:srgbClr val="ACBD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10839;p69">
              <a:extLst>
                <a:ext uri="{FF2B5EF4-FFF2-40B4-BE49-F238E27FC236}">
                  <a16:creationId xmlns:a16="http://schemas.microsoft.com/office/drawing/2014/main" id="{6CABF687-6991-F443-99E9-084ED267218A}"/>
                </a:ext>
              </a:extLst>
            </p:cNvPr>
            <p:cNvSpPr/>
            <p:nvPr/>
          </p:nvSpPr>
          <p:spPr>
            <a:xfrm>
              <a:off x="6386667" y="2305584"/>
              <a:ext cx="464463" cy="303003"/>
            </a:xfrm>
            <a:custGeom>
              <a:avLst/>
              <a:gdLst/>
              <a:ahLst/>
              <a:cxnLst/>
              <a:rect l="l" t="t" r="r" b="b"/>
              <a:pathLst>
                <a:path w="1982" h="1293" extrusionOk="0">
                  <a:moveTo>
                    <a:pt x="20" y="1"/>
                  </a:moveTo>
                  <a:lnTo>
                    <a:pt x="20" y="977"/>
                  </a:lnTo>
                  <a:cubicBezTo>
                    <a:pt x="10" y="1015"/>
                    <a:pt x="10" y="1054"/>
                    <a:pt x="1" y="1092"/>
                  </a:cubicBezTo>
                  <a:cubicBezTo>
                    <a:pt x="307" y="1226"/>
                    <a:pt x="652" y="1293"/>
                    <a:pt x="987" y="1293"/>
                  </a:cubicBezTo>
                  <a:cubicBezTo>
                    <a:pt x="1331" y="1293"/>
                    <a:pt x="1666" y="1226"/>
                    <a:pt x="1982" y="1092"/>
                  </a:cubicBezTo>
                  <a:cubicBezTo>
                    <a:pt x="1963" y="1054"/>
                    <a:pt x="1963" y="1015"/>
                    <a:pt x="1963" y="977"/>
                  </a:cubicBezTo>
                  <a:lnTo>
                    <a:pt x="1963" y="1"/>
                  </a:lnTo>
                  <a:close/>
                </a:path>
              </a:pathLst>
            </a:custGeom>
            <a:solidFill>
              <a:srgbClr val="96AB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10840;p69">
              <a:extLst>
                <a:ext uri="{FF2B5EF4-FFF2-40B4-BE49-F238E27FC236}">
                  <a16:creationId xmlns:a16="http://schemas.microsoft.com/office/drawing/2014/main" id="{0D61A354-A1BD-0F45-84C5-517C7245B196}"/>
                </a:ext>
              </a:extLst>
            </p:cNvPr>
            <p:cNvSpPr/>
            <p:nvPr/>
          </p:nvSpPr>
          <p:spPr>
            <a:xfrm>
              <a:off x="5936027" y="2704902"/>
              <a:ext cx="1365984" cy="679824"/>
            </a:xfrm>
            <a:custGeom>
              <a:avLst/>
              <a:gdLst/>
              <a:ahLst/>
              <a:cxnLst/>
              <a:rect l="l" t="t" r="r" b="b"/>
              <a:pathLst>
                <a:path w="5829" h="2901" extrusionOk="0">
                  <a:moveTo>
                    <a:pt x="1283" y="0"/>
                  </a:moveTo>
                  <a:lnTo>
                    <a:pt x="536" y="374"/>
                  </a:lnTo>
                  <a:cubicBezTo>
                    <a:pt x="201" y="536"/>
                    <a:pt x="0" y="871"/>
                    <a:pt x="0" y="1235"/>
                  </a:cubicBezTo>
                  <a:lnTo>
                    <a:pt x="0" y="2575"/>
                  </a:lnTo>
                  <a:cubicBezTo>
                    <a:pt x="0" y="2757"/>
                    <a:pt x="144" y="2900"/>
                    <a:pt x="326" y="2900"/>
                  </a:cubicBezTo>
                  <a:lnTo>
                    <a:pt x="5503" y="2900"/>
                  </a:lnTo>
                  <a:cubicBezTo>
                    <a:pt x="5685" y="2900"/>
                    <a:pt x="5828" y="2757"/>
                    <a:pt x="5828" y="2575"/>
                  </a:cubicBezTo>
                  <a:lnTo>
                    <a:pt x="5828" y="1245"/>
                  </a:lnTo>
                  <a:cubicBezTo>
                    <a:pt x="5828" y="871"/>
                    <a:pt x="5618" y="536"/>
                    <a:pt x="5293" y="374"/>
                  </a:cubicBezTo>
                  <a:lnTo>
                    <a:pt x="4546" y="0"/>
                  </a:lnTo>
                  <a:cubicBezTo>
                    <a:pt x="4163" y="589"/>
                    <a:pt x="3539" y="883"/>
                    <a:pt x="2914" y="883"/>
                  </a:cubicBezTo>
                  <a:cubicBezTo>
                    <a:pt x="2290" y="883"/>
                    <a:pt x="1665" y="589"/>
                    <a:pt x="1283" y="0"/>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10841;p69">
              <a:extLst>
                <a:ext uri="{FF2B5EF4-FFF2-40B4-BE49-F238E27FC236}">
                  <a16:creationId xmlns:a16="http://schemas.microsoft.com/office/drawing/2014/main" id="{24A5198E-AEAF-E642-BD0A-7AD14AE2C5FD}"/>
                </a:ext>
              </a:extLst>
            </p:cNvPr>
            <p:cNvSpPr/>
            <p:nvPr/>
          </p:nvSpPr>
          <p:spPr>
            <a:xfrm>
              <a:off x="6162400" y="1711296"/>
              <a:ext cx="910891" cy="747083"/>
            </a:xfrm>
            <a:custGeom>
              <a:avLst/>
              <a:gdLst/>
              <a:ahLst/>
              <a:cxnLst/>
              <a:rect l="l" t="t" r="r" b="b"/>
              <a:pathLst>
                <a:path w="3887" h="3188" extrusionOk="0">
                  <a:moveTo>
                    <a:pt x="1495" y="1"/>
                  </a:moveTo>
                  <a:cubicBezTo>
                    <a:pt x="1376" y="1"/>
                    <a:pt x="1262" y="72"/>
                    <a:pt x="1207" y="183"/>
                  </a:cubicBezTo>
                  <a:cubicBezTo>
                    <a:pt x="1101" y="403"/>
                    <a:pt x="948" y="604"/>
                    <a:pt x="766" y="766"/>
                  </a:cubicBezTo>
                  <a:cubicBezTo>
                    <a:pt x="594" y="920"/>
                    <a:pt x="393" y="1054"/>
                    <a:pt x="192" y="1159"/>
                  </a:cubicBezTo>
                  <a:cubicBezTo>
                    <a:pt x="68" y="1216"/>
                    <a:pt x="1" y="1350"/>
                    <a:pt x="20" y="1494"/>
                  </a:cubicBezTo>
                  <a:cubicBezTo>
                    <a:pt x="144" y="2460"/>
                    <a:pt x="967" y="3188"/>
                    <a:pt x="1944" y="3188"/>
                  </a:cubicBezTo>
                  <a:cubicBezTo>
                    <a:pt x="2958" y="3178"/>
                    <a:pt x="3800" y="2403"/>
                    <a:pt x="3877" y="1398"/>
                  </a:cubicBezTo>
                  <a:cubicBezTo>
                    <a:pt x="3886" y="1293"/>
                    <a:pt x="3848" y="1197"/>
                    <a:pt x="3771" y="1130"/>
                  </a:cubicBezTo>
                  <a:cubicBezTo>
                    <a:pt x="3130" y="604"/>
                    <a:pt x="2374" y="211"/>
                    <a:pt x="1570" y="10"/>
                  </a:cubicBezTo>
                  <a:cubicBezTo>
                    <a:pt x="1545" y="4"/>
                    <a:pt x="1520" y="1"/>
                    <a:pt x="1495" y="1"/>
                  </a:cubicBezTo>
                  <a:close/>
                </a:path>
              </a:pathLst>
            </a:custGeom>
            <a:solidFill>
              <a:srgbClr val="BEC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10842;p69">
              <a:extLst>
                <a:ext uri="{FF2B5EF4-FFF2-40B4-BE49-F238E27FC236}">
                  <a16:creationId xmlns:a16="http://schemas.microsoft.com/office/drawing/2014/main" id="{0116E1AB-0B09-C347-8B06-AA524B7D1B47}"/>
                </a:ext>
              </a:extLst>
            </p:cNvPr>
            <p:cNvSpPr/>
            <p:nvPr/>
          </p:nvSpPr>
          <p:spPr>
            <a:xfrm>
              <a:off x="6162400" y="1711296"/>
              <a:ext cx="910891" cy="740283"/>
            </a:xfrm>
            <a:custGeom>
              <a:avLst/>
              <a:gdLst/>
              <a:ahLst/>
              <a:cxnLst/>
              <a:rect l="l" t="t" r="r" b="b"/>
              <a:pathLst>
                <a:path w="3887" h="3159" extrusionOk="0">
                  <a:moveTo>
                    <a:pt x="1495" y="1"/>
                  </a:moveTo>
                  <a:cubicBezTo>
                    <a:pt x="1376" y="1"/>
                    <a:pt x="1262" y="72"/>
                    <a:pt x="1207" y="183"/>
                  </a:cubicBezTo>
                  <a:cubicBezTo>
                    <a:pt x="1130" y="345"/>
                    <a:pt x="1025" y="489"/>
                    <a:pt x="910" y="613"/>
                  </a:cubicBezTo>
                  <a:cubicBezTo>
                    <a:pt x="862" y="671"/>
                    <a:pt x="814" y="719"/>
                    <a:pt x="766" y="766"/>
                  </a:cubicBezTo>
                  <a:cubicBezTo>
                    <a:pt x="594" y="920"/>
                    <a:pt x="393" y="1054"/>
                    <a:pt x="192" y="1159"/>
                  </a:cubicBezTo>
                  <a:cubicBezTo>
                    <a:pt x="68" y="1216"/>
                    <a:pt x="1" y="1350"/>
                    <a:pt x="20" y="1494"/>
                  </a:cubicBezTo>
                  <a:cubicBezTo>
                    <a:pt x="135" y="2346"/>
                    <a:pt x="795" y="3025"/>
                    <a:pt x="1647" y="3159"/>
                  </a:cubicBezTo>
                  <a:cubicBezTo>
                    <a:pt x="1207" y="2891"/>
                    <a:pt x="948" y="2403"/>
                    <a:pt x="977" y="1886"/>
                  </a:cubicBezTo>
                  <a:lnTo>
                    <a:pt x="977" y="1427"/>
                  </a:lnTo>
                  <a:cubicBezTo>
                    <a:pt x="1044" y="1369"/>
                    <a:pt x="1120" y="1312"/>
                    <a:pt x="1197" y="1255"/>
                  </a:cubicBezTo>
                  <a:cubicBezTo>
                    <a:pt x="1369" y="1092"/>
                    <a:pt x="1532" y="910"/>
                    <a:pt x="1656" y="699"/>
                  </a:cubicBezTo>
                  <a:cubicBezTo>
                    <a:pt x="2278" y="891"/>
                    <a:pt x="2853" y="1207"/>
                    <a:pt x="3350" y="1618"/>
                  </a:cubicBezTo>
                  <a:cubicBezTo>
                    <a:pt x="3408" y="1676"/>
                    <a:pt x="3561" y="1819"/>
                    <a:pt x="3743" y="1982"/>
                  </a:cubicBezTo>
                  <a:cubicBezTo>
                    <a:pt x="3819" y="1790"/>
                    <a:pt x="3867" y="1589"/>
                    <a:pt x="3886" y="1389"/>
                  </a:cubicBezTo>
                  <a:cubicBezTo>
                    <a:pt x="3886" y="1293"/>
                    <a:pt x="3848" y="1197"/>
                    <a:pt x="3771" y="1130"/>
                  </a:cubicBezTo>
                  <a:cubicBezTo>
                    <a:pt x="3130" y="604"/>
                    <a:pt x="2374" y="211"/>
                    <a:pt x="1570" y="10"/>
                  </a:cubicBezTo>
                  <a:cubicBezTo>
                    <a:pt x="1545" y="4"/>
                    <a:pt x="1520" y="1"/>
                    <a:pt x="1495" y="1"/>
                  </a:cubicBezTo>
                  <a:close/>
                </a:path>
              </a:pathLst>
            </a:custGeom>
            <a:solidFill>
              <a:srgbClr val="ACBD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10843;p69">
              <a:extLst>
                <a:ext uri="{FF2B5EF4-FFF2-40B4-BE49-F238E27FC236}">
                  <a16:creationId xmlns:a16="http://schemas.microsoft.com/office/drawing/2014/main" id="{4A152DF4-A3B5-D249-B0FA-5BCD8821A997}"/>
                </a:ext>
              </a:extLst>
            </p:cNvPr>
            <p:cNvSpPr/>
            <p:nvPr/>
          </p:nvSpPr>
          <p:spPr>
            <a:xfrm>
              <a:off x="5936027" y="2857456"/>
              <a:ext cx="303003" cy="527269"/>
            </a:xfrm>
            <a:custGeom>
              <a:avLst/>
              <a:gdLst/>
              <a:ahLst/>
              <a:cxnLst/>
              <a:rect l="l" t="t" r="r" b="b"/>
              <a:pathLst>
                <a:path w="1293" h="2250" extrusionOk="0">
                  <a:moveTo>
                    <a:pt x="192" y="0"/>
                  </a:moveTo>
                  <a:cubicBezTo>
                    <a:pt x="67" y="172"/>
                    <a:pt x="0" y="373"/>
                    <a:pt x="0" y="584"/>
                  </a:cubicBezTo>
                  <a:lnTo>
                    <a:pt x="0" y="1924"/>
                  </a:lnTo>
                  <a:cubicBezTo>
                    <a:pt x="0" y="2106"/>
                    <a:pt x="144" y="2249"/>
                    <a:pt x="316" y="2249"/>
                  </a:cubicBezTo>
                  <a:lnTo>
                    <a:pt x="1292" y="2249"/>
                  </a:lnTo>
                  <a:lnTo>
                    <a:pt x="1292" y="1197"/>
                  </a:lnTo>
                  <a:cubicBezTo>
                    <a:pt x="1292" y="996"/>
                    <a:pt x="1206" y="814"/>
                    <a:pt x="1053" y="689"/>
                  </a:cubicBezTo>
                  <a:lnTo>
                    <a:pt x="192" y="0"/>
                  </a:lnTo>
                  <a:close/>
                </a:path>
              </a:pathLst>
            </a:custGeom>
            <a:solidFill>
              <a:srgbClr val="D2DB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10844;p69">
              <a:extLst>
                <a:ext uri="{FF2B5EF4-FFF2-40B4-BE49-F238E27FC236}">
                  <a16:creationId xmlns:a16="http://schemas.microsoft.com/office/drawing/2014/main" id="{CBDBCA81-5E87-C442-93FE-9048046078BE}"/>
                </a:ext>
              </a:extLst>
            </p:cNvPr>
            <p:cNvSpPr/>
            <p:nvPr/>
          </p:nvSpPr>
          <p:spPr>
            <a:xfrm>
              <a:off x="6996661" y="2857456"/>
              <a:ext cx="305350" cy="527269"/>
            </a:xfrm>
            <a:custGeom>
              <a:avLst/>
              <a:gdLst/>
              <a:ahLst/>
              <a:cxnLst/>
              <a:rect l="l" t="t" r="r" b="b"/>
              <a:pathLst>
                <a:path w="1303" h="2250" extrusionOk="0">
                  <a:moveTo>
                    <a:pt x="1101" y="0"/>
                  </a:moveTo>
                  <a:lnTo>
                    <a:pt x="240" y="689"/>
                  </a:lnTo>
                  <a:cubicBezTo>
                    <a:pt x="87" y="814"/>
                    <a:pt x="1" y="996"/>
                    <a:pt x="1" y="1197"/>
                  </a:cubicBezTo>
                  <a:lnTo>
                    <a:pt x="1" y="2249"/>
                  </a:lnTo>
                  <a:lnTo>
                    <a:pt x="977" y="2249"/>
                  </a:lnTo>
                  <a:cubicBezTo>
                    <a:pt x="1149" y="2249"/>
                    <a:pt x="1302" y="2106"/>
                    <a:pt x="1302" y="1924"/>
                  </a:cubicBezTo>
                  <a:lnTo>
                    <a:pt x="1302" y="584"/>
                  </a:lnTo>
                  <a:cubicBezTo>
                    <a:pt x="1302" y="373"/>
                    <a:pt x="1226" y="172"/>
                    <a:pt x="1101" y="0"/>
                  </a:cubicBezTo>
                  <a:close/>
                </a:path>
              </a:pathLst>
            </a:custGeom>
            <a:solidFill>
              <a:srgbClr val="D2DB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 name="Group 311">
            <a:extLst>
              <a:ext uri="{FF2B5EF4-FFF2-40B4-BE49-F238E27FC236}">
                <a16:creationId xmlns:a16="http://schemas.microsoft.com/office/drawing/2014/main" id="{2A1D4DFC-6300-3D44-876D-140F7261E776}"/>
              </a:ext>
            </a:extLst>
          </p:cNvPr>
          <p:cNvGrpSpPr/>
          <p:nvPr/>
        </p:nvGrpSpPr>
        <p:grpSpPr>
          <a:xfrm>
            <a:off x="8521690" y="3753482"/>
            <a:ext cx="576016" cy="806596"/>
            <a:chOff x="4172338" y="3258562"/>
            <a:chExt cx="1318558" cy="1846377"/>
          </a:xfrm>
        </p:grpSpPr>
        <p:sp>
          <p:nvSpPr>
            <p:cNvPr id="313" name="Google Shape;11026;p69">
              <a:extLst>
                <a:ext uri="{FF2B5EF4-FFF2-40B4-BE49-F238E27FC236}">
                  <a16:creationId xmlns:a16="http://schemas.microsoft.com/office/drawing/2014/main" id="{6DE6F2B9-C93F-BE44-A5C0-A9B69863B436}"/>
                </a:ext>
              </a:extLst>
            </p:cNvPr>
            <p:cNvSpPr/>
            <p:nvPr/>
          </p:nvSpPr>
          <p:spPr>
            <a:xfrm>
              <a:off x="4369528" y="3324292"/>
              <a:ext cx="331207" cy="725009"/>
            </a:xfrm>
            <a:custGeom>
              <a:avLst/>
              <a:gdLst/>
              <a:ahLst/>
              <a:cxnLst/>
              <a:rect l="l" t="t" r="r" b="b"/>
              <a:pathLst>
                <a:path w="1159" h="2537" extrusionOk="0">
                  <a:moveTo>
                    <a:pt x="699" y="1"/>
                  </a:moveTo>
                  <a:cubicBezTo>
                    <a:pt x="316" y="1"/>
                    <a:pt x="0" y="307"/>
                    <a:pt x="0" y="699"/>
                  </a:cubicBezTo>
                  <a:lnTo>
                    <a:pt x="0" y="852"/>
                  </a:lnTo>
                  <a:cubicBezTo>
                    <a:pt x="0" y="1053"/>
                    <a:pt x="38" y="1254"/>
                    <a:pt x="96" y="1436"/>
                  </a:cubicBezTo>
                  <a:lnTo>
                    <a:pt x="459" y="2537"/>
                  </a:lnTo>
                  <a:lnTo>
                    <a:pt x="1158" y="2537"/>
                  </a:lnTo>
                  <a:lnTo>
                    <a:pt x="1158" y="1"/>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11027;p69">
              <a:extLst>
                <a:ext uri="{FF2B5EF4-FFF2-40B4-BE49-F238E27FC236}">
                  <a16:creationId xmlns:a16="http://schemas.microsoft.com/office/drawing/2014/main" id="{9D234EC5-A1CB-F04E-BF64-A1D5B561EA9A}"/>
                </a:ext>
              </a:extLst>
            </p:cNvPr>
            <p:cNvSpPr/>
            <p:nvPr/>
          </p:nvSpPr>
          <p:spPr>
            <a:xfrm>
              <a:off x="4500693" y="3258562"/>
              <a:ext cx="793307" cy="790728"/>
            </a:xfrm>
            <a:custGeom>
              <a:avLst/>
              <a:gdLst/>
              <a:ahLst/>
              <a:cxnLst/>
              <a:rect l="l" t="t" r="r" b="b"/>
              <a:pathLst>
                <a:path w="2776" h="2767" extrusionOk="0">
                  <a:moveTo>
                    <a:pt x="699" y="1"/>
                  </a:moveTo>
                  <a:cubicBezTo>
                    <a:pt x="316" y="1"/>
                    <a:pt x="0" y="307"/>
                    <a:pt x="0" y="690"/>
                  </a:cubicBezTo>
                  <a:cubicBezTo>
                    <a:pt x="0" y="948"/>
                    <a:pt x="211" y="1149"/>
                    <a:pt x="469" y="1149"/>
                  </a:cubicBezTo>
                  <a:lnTo>
                    <a:pt x="2316" y="2767"/>
                  </a:lnTo>
                  <a:lnTo>
                    <a:pt x="2699" y="1408"/>
                  </a:lnTo>
                  <a:cubicBezTo>
                    <a:pt x="2747" y="1235"/>
                    <a:pt x="2776" y="1063"/>
                    <a:pt x="2776" y="891"/>
                  </a:cubicBezTo>
                  <a:lnTo>
                    <a:pt x="2776" y="460"/>
                  </a:lnTo>
                  <a:cubicBezTo>
                    <a:pt x="2776" y="202"/>
                    <a:pt x="2565" y="1"/>
                    <a:pt x="231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11028;p69">
              <a:extLst>
                <a:ext uri="{FF2B5EF4-FFF2-40B4-BE49-F238E27FC236}">
                  <a16:creationId xmlns:a16="http://schemas.microsoft.com/office/drawing/2014/main" id="{DC30A196-8AD5-7744-AA1E-154218513784}"/>
                </a:ext>
              </a:extLst>
            </p:cNvPr>
            <p:cNvSpPr/>
            <p:nvPr/>
          </p:nvSpPr>
          <p:spPr>
            <a:xfrm>
              <a:off x="4634721" y="4245902"/>
              <a:ext cx="394085" cy="292922"/>
            </a:xfrm>
            <a:custGeom>
              <a:avLst/>
              <a:gdLst/>
              <a:ahLst/>
              <a:cxnLst/>
              <a:rect l="l" t="t" r="r" b="b"/>
              <a:pathLst>
                <a:path w="1379" h="1025" extrusionOk="0">
                  <a:moveTo>
                    <a:pt x="0" y="1"/>
                  </a:moveTo>
                  <a:lnTo>
                    <a:pt x="0" y="1025"/>
                  </a:lnTo>
                  <a:lnTo>
                    <a:pt x="1378" y="1025"/>
                  </a:lnTo>
                  <a:lnTo>
                    <a:pt x="1378" y="1"/>
                  </a:lnTo>
                  <a:close/>
                </a:path>
              </a:pathLst>
            </a:custGeom>
            <a:solidFill>
              <a:srgbClr val="ACBD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11029;p69">
              <a:extLst>
                <a:ext uri="{FF2B5EF4-FFF2-40B4-BE49-F238E27FC236}">
                  <a16:creationId xmlns:a16="http://schemas.microsoft.com/office/drawing/2014/main" id="{F6074ACF-A611-874D-BFF3-A0C377C56260}"/>
                </a:ext>
              </a:extLst>
            </p:cNvPr>
            <p:cNvSpPr/>
            <p:nvPr/>
          </p:nvSpPr>
          <p:spPr>
            <a:xfrm>
              <a:off x="4634721" y="4248764"/>
              <a:ext cx="394085" cy="159460"/>
            </a:xfrm>
            <a:custGeom>
              <a:avLst/>
              <a:gdLst/>
              <a:ahLst/>
              <a:cxnLst/>
              <a:rect l="l" t="t" r="r" b="b"/>
              <a:pathLst>
                <a:path w="1379" h="558" extrusionOk="0">
                  <a:moveTo>
                    <a:pt x="0" y="0"/>
                  </a:moveTo>
                  <a:lnTo>
                    <a:pt x="0" y="421"/>
                  </a:lnTo>
                  <a:cubicBezTo>
                    <a:pt x="220" y="512"/>
                    <a:pt x="455" y="558"/>
                    <a:pt x="689" y="558"/>
                  </a:cubicBezTo>
                  <a:cubicBezTo>
                    <a:pt x="924" y="558"/>
                    <a:pt x="1158" y="512"/>
                    <a:pt x="1378" y="421"/>
                  </a:cubicBezTo>
                  <a:lnTo>
                    <a:pt x="1378" y="0"/>
                  </a:lnTo>
                  <a:close/>
                </a:path>
              </a:pathLst>
            </a:custGeom>
            <a:solidFill>
              <a:srgbClr val="96AB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11030;p69">
              <a:extLst>
                <a:ext uri="{FF2B5EF4-FFF2-40B4-BE49-F238E27FC236}">
                  <a16:creationId xmlns:a16="http://schemas.microsoft.com/office/drawing/2014/main" id="{DD8CB79E-6031-7C48-BEEA-42BB68460C6B}"/>
                </a:ext>
              </a:extLst>
            </p:cNvPr>
            <p:cNvSpPr/>
            <p:nvPr/>
          </p:nvSpPr>
          <p:spPr>
            <a:xfrm>
              <a:off x="4172338" y="4407365"/>
              <a:ext cx="1318558" cy="697574"/>
            </a:xfrm>
            <a:custGeom>
              <a:avLst/>
              <a:gdLst/>
              <a:ahLst/>
              <a:cxnLst/>
              <a:rect l="l" t="t" r="r" b="b"/>
              <a:pathLst>
                <a:path w="4614" h="2441" extrusionOk="0">
                  <a:moveTo>
                    <a:pt x="1618" y="0"/>
                  </a:moveTo>
                  <a:lnTo>
                    <a:pt x="499" y="316"/>
                  </a:lnTo>
                  <a:cubicBezTo>
                    <a:pt x="202" y="402"/>
                    <a:pt x="1" y="670"/>
                    <a:pt x="1" y="986"/>
                  </a:cubicBezTo>
                  <a:lnTo>
                    <a:pt x="1" y="2211"/>
                  </a:lnTo>
                  <a:cubicBezTo>
                    <a:pt x="1" y="2336"/>
                    <a:pt x="106" y="2441"/>
                    <a:pt x="231" y="2441"/>
                  </a:cubicBezTo>
                  <a:lnTo>
                    <a:pt x="4384" y="2441"/>
                  </a:lnTo>
                  <a:cubicBezTo>
                    <a:pt x="4509" y="2441"/>
                    <a:pt x="4614" y="2336"/>
                    <a:pt x="4614" y="2211"/>
                  </a:cubicBezTo>
                  <a:lnTo>
                    <a:pt x="4614" y="986"/>
                  </a:lnTo>
                  <a:cubicBezTo>
                    <a:pt x="4614" y="670"/>
                    <a:pt x="4413" y="402"/>
                    <a:pt x="4116" y="316"/>
                  </a:cubicBezTo>
                  <a:lnTo>
                    <a:pt x="2996" y="0"/>
                  </a:lnTo>
                  <a:lnTo>
                    <a:pt x="2307" y="460"/>
                  </a:lnTo>
                  <a:lnTo>
                    <a:pt x="16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11031;p69">
              <a:extLst>
                <a:ext uri="{FF2B5EF4-FFF2-40B4-BE49-F238E27FC236}">
                  <a16:creationId xmlns:a16="http://schemas.microsoft.com/office/drawing/2014/main" id="{A8AA83C1-8464-A24C-83BA-7626362E94FB}"/>
                </a:ext>
              </a:extLst>
            </p:cNvPr>
            <p:cNvSpPr/>
            <p:nvPr/>
          </p:nvSpPr>
          <p:spPr>
            <a:xfrm>
              <a:off x="4765887" y="4538541"/>
              <a:ext cx="131743" cy="566398"/>
            </a:xfrm>
            <a:custGeom>
              <a:avLst/>
              <a:gdLst/>
              <a:ahLst/>
              <a:cxnLst/>
              <a:rect l="l" t="t" r="r" b="b"/>
              <a:pathLst>
                <a:path w="461" h="1982" extrusionOk="0">
                  <a:moveTo>
                    <a:pt x="116" y="1"/>
                  </a:moveTo>
                  <a:lnTo>
                    <a:pt x="1" y="1982"/>
                  </a:lnTo>
                  <a:lnTo>
                    <a:pt x="460" y="1982"/>
                  </a:lnTo>
                  <a:lnTo>
                    <a:pt x="345" y="1"/>
                  </a:lnTo>
                  <a:close/>
                </a:path>
              </a:pathLst>
            </a:custGeom>
            <a:solidFill>
              <a:srgbClr val="BCC4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11032;p69">
              <a:extLst>
                <a:ext uri="{FF2B5EF4-FFF2-40B4-BE49-F238E27FC236}">
                  <a16:creationId xmlns:a16="http://schemas.microsoft.com/office/drawing/2014/main" id="{533B2D64-FD6D-BC48-9103-68D4957123D9}"/>
                </a:ext>
              </a:extLst>
            </p:cNvPr>
            <p:cNvSpPr/>
            <p:nvPr/>
          </p:nvSpPr>
          <p:spPr>
            <a:xfrm>
              <a:off x="4434964" y="3589202"/>
              <a:ext cx="793590" cy="725575"/>
            </a:xfrm>
            <a:custGeom>
              <a:avLst/>
              <a:gdLst/>
              <a:ahLst/>
              <a:cxnLst/>
              <a:rect l="l" t="t" r="r" b="b"/>
              <a:pathLst>
                <a:path w="2777" h="2539" extrusionOk="0">
                  <a:moveTo>
                    <a:pt x="864" y="1"/>
                  </a:moveTo>
                  <a:cubicBezTo>
                    <a:pt x="748" y="1"/>
                    <a:pt x="636" y="56"/>
                    <a:pt x="556" y="136"/>
                  </a:cubicBezTo>
                  <a:lnTo>
                    <a:pt x="144" y="557"/>
                  </a:lnTo>
                  <a:cubicBezTo>
                    <a:pt x="49" y="643"/>
                    <a:pt x="1" y="758"/>
                    <a:pt x="1" y="882"/>
                  </a:cubicBezTo>
                  <a:lnTo>
                    <a:pt x="1" y="1150"/>
                  </a:lnTo>
                  <a:cubicBezTo>
                    <a:pt x="1" y="1916"/>
                    <a:pt x="623" y="2538"/>
                    <a:pt x="1388" y="2538"/>
                  </a:cubicBezTo>
                  <a:cubicBezTo>
                    <a:pt x="2154" y="2538"/>
                    <a:pt x="2776" y="1916"/>
                    <a:pt x="2776" y="1150"/>
                  </a:cubicBezTo>
                  <a:lnTo>
                    <a:pt x="2776" y="854"/>
                  </a:lnTo>
                  <a:cubicBezTo>
                    <a:pt x="2776" y="729"/>
                    <a:pt x="2728" y="614"/>
                    <a:pt x="2642" y="528"/>
                  </a:cubicBezTo>
                  <a:cubicBezTo>
                    <a:pt x="2288" y="184"/>
                    <a:pt x="1628" y="21"/>
                    <a:pt x="891" y="2"/>
                  </a:cubicBezTo>
                  <a:cubicBezTo>
                    <a:pt x="882" y="1"/>
                    <a:pt x="873" y="1"/>
                    <a:pt x="864" y="1"/>
                  </a:cubicBezTo>
                  <a:close/>
                </a:path>
              </a:pathLst>
            </a:custGeom>
            <a:solidFill>
              <a:srgbClr val="BEC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11033;p69">
              <a:extLst>
                <a:ext uri="{FF2B5EF4-FFF2-40B4-BE49-F238E27FC236}">
                  <a16:creationId xmlns:a16="http://schemas.microsoft.com/office/drawing/2014/main" id="{74078F57-2790-1F48-9A3D-D8D942E614C0}"/>
                </a:ext>
              </a:extLst>
            </p:cNvPr>
            <p:cNvSpPr/>
            <p:nvPr/>
          </p:nvSpPr>
          <p:spPr>
            <a:xfrm>
              <a:off x="4434964" y="3589202"/>
              <a:ext cx="790728" cy="709001"/>
            </a:xfrm>
            <a:custGeom>
              <a:avLst/>
              <a:gdLst/>
              <a:ahLst/>
              <a:cxnLst/>
              <a:rect l="l" t="t" r="r" b="b"/>
              <a:pathLst>
                <a:path w="2767" h="2481" extrusionOk="0">
                  <a:moveTo>
                    <a:pt x="864" y="1"/>
                  </a:moveTo>
                  <a:cubicBezTo>
                    <a:pt x="748" y="1"/>
                    <a:pt x="636" y="56"/>
                    <a:pt x="556" y="136"/>
                  </a:cubicBezTo>
                  <a:lnTo>
                    <a:pt x="135" y="557"/>
                  </a:lnTo>
                  <a:cubicBezTo>
                    <a:pt x="49" y="643"/>
                    <a:pt x="1" y="758"/>
                    <a:pt x="1" y="882"/>
                  </a:cubicBezTo>
                  <a:lnTo>
                    <a:pt x="1" y="1150"/>
                  </a:lnTo>
                  <a:cubicBezTo>
                    <a:pt x="1" y="1763"/>
                    <a:pt x="412" y="2308"/>
                    <a:pt x="1006" y="2481"/>
                  </a:cubicBezTo>
                  <a:cubicBezTo>
                    <a:pt x="805" y="2232"/>
                    <a:pt x="690" y="1926"/>
                    <a:pt x="699" y="1610"/>
                  </a:cubicBezTo>
                  <a:lnTo>
                    <a:pt x="699" y="940"/>
                  </a:lnTo>
                  <a:cubicBezTo>
                    <a:pt x="699" y="683"/>
                    <a:pt x="901" y="479"/>
                    <a:pt x="1154" y="479"/>
                  </a:cubicBezTo>
                  <a:cubicBezTo>
                    <a:pt x="1165" y="479"/>
                    <a:pt x="1176" y="480"/>
                    <a:pt x="1187" y="480"/>
                  </a:cubicBezTo>
                  <a:cubicBezTo>
                    <a:pt x="1647" y="509"/>
                    <a:pt x="2345" y="586"/>
                    <a:pt x="2767" y="787"/>
                  </a:cubicBezTo>
                  <a:cubicBezTo>
                    <a:pt x="2757" y="691"/>
                    <a:pt x="2709" y="595"/>
                    <a:pt x="2642" y="528"/>
                  </a:cubicBezTo>
                  <a:cubicBezTo>
                    <a:pt x="2278" y="184"/>
                    <a:pt x="1628" y="21"/>
                    <a:pt x="891" y="2"/>
                  </a:cubicBezTo>
                  <a:cubicBezTo>
                    <a:pt x="882" y="1"/>
                    <a:pt x="873" y="1"/>
                    <a:pt x="864" y="1"/>
                  </a:cubicBezTo>
                  <a:close/>
                </a:path>
              </a:pathLst>
            </a:custGeom>
            <a:solidFill>
              <a:srgbClr val="ACBD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11034;p69">
              <a:extLst>
                <a:ext uri="{FF2B5EF4-FFF2-40B4-BE49-F238E27FC236}">
                  <a16:creationId xmlns:a16="http://schemas.microsoft.com/office/drawing/2014/main" id="{8BA7F9A3-F9CB-A741-8671-8BE2339417C3}"/>
                </a:ext>
              </a:extLst>
            </p:cNvPr>
            <p:cNvSpPr/>
            <p:nvPr/>
          </p:nvSpPr>
          <p:spPr>
            <a:xfrm>
              <a:off x="4172338" y="4574258"/>
              <a:ext cx="262908" cy="528102"/>
            </a:xfrm>
            <a:custGeom>
              <a:avLst/>
              <a:gdLst/>
              <a:ahLst/>
              <a:cxnLst/>
              <a:rect l="l" t="t" r="r" b="b"/>
              <a:pathLst>
                <a:path w="920" h="1848" extrusionOk="0">
                  <a:moveTo>
                    <a:pt x="125" y="0"/>
                  </a:moveTo>
                  <a:cubicBezTo>
                    <a:pt x="39" y="115"/>
                    <a:pt x="1" y="249"/>
                    <a:pt x="1" y="393"/>
                  </a:cubicBezTo>
                  <a:lnTo>
                    <a:pt x="1" y="1618"/>
                  </a:lnTo>
                  <a:cubicBezTo>
                    <a:pt x="1" y="1752"/>
                    <a:pt x="97" y="1847"/>
                    <a:pt x="231" y="1847"/>
                  </a:cubicBezTo>
                  <a:lnTo>
                    <a:pt x="920" y="1847"/>
                  </a:lnTo>
                  <a:lnTo>
                    <a:pt x="920" y="1091"/>
                  </a:lnTo>
                  <a:cubicBezTo>
                    <a:pt x="920" y="900"/>
                    <a:pt x="853" y="728"/>
                    <a:pt x="719" y="594"/>
                  </a:cubicBezTo>
                  <a:lnTo>
                    <a:pt x="125" y="0"/>
                  </a:lnTo>
                  <a:close/>
                </a:path>
              </a:pathLst>
            </a:custGeom>
            <a:solidFill>
              <a:srgbClr val="C5D1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11035;p69">
              <a:extLst>
                <a:ext uri="{FF2B5EF4-FFF2-40B4-BE49-F238E27FC236}">
                  <a16:creationId xmlns:a16="http://schemas.microsoft.com/office/drawing/2014/main" id="{33A71E0F-01DD-EE45-970A-ADC1DCCFF483}"/>
                </a:ext>
              </a:extLst>
            </p:cNvPr>
            <p:cNvSpPr/>
            <p:nvPr/>
          </p:nvSpPr>
          <p:spPr>
            <a:xfrm>
              <a:off x="5225408" y="4574258"/>
              <a:ext cx="265488" cy="528102"/>
            </a:xfrm>
            <a:custGeom>
              <a:avLst/>
              <a:gdLst/>
              <a:ahLst/>
              <a:cxnLst/>
              <a:rect l="l" t="t" r="r" b="b"/>
              <a:pathLst>
                <a:path w="929" h="1848" extrusionOk="0">
                  <a:moveTo>
                    <a:pt x="804" y="0"/>
                  </a:moveTo>
                  <a:lnTo>
                    <a:pt x="211" y="594"/>
                  </a:lnTo>
                  <a:cubicBezTo>
                    <a:pt x="77" y="728"/>
                    <a:pt x="1" y="900"/>
                    <a:pt x="10" y="1091"/>
                  </a:cubicBezTo>
                  <a:lnTo>
                    <a:pt x="10" y="1847"/>
                  </a:lnTo>
                  <a:lnTo>
                    <a:pt x="699" y="1847"/>
                  </a:lnTo>
                  <a:cubicBezTo>
                    <a:pt x="824" y="1847"/>
                    <a:pt x="929" y="1752"/>
                    <a:pt x="929" y="1618"/>
                  </a:cubicBezTo>
                  <a:lnTo>
                    <a:pt x="929" y="393"/>
                  </a:lnTo>
                  <a:cubicBezTo>
                    <a:pt x="929" y="249"/>
                    <a:pt x="891" y="115"/>
                    <a:pt x="804" y="0"/>
                  </a:cubicBezTo>
                  <a:close/>
                </a:path>
              </a:pathLst>
            </a:custGeom>
            <a:solidFill>
              <a:srgbClr val="C5D1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11036;p69">
              <a:extLst>
                <a:ext uri="{FF2B5EF4-FFF2-40B4-BE49-F238E27FC236}">
                  <a16:creationId xmlns:a16="http://schemas.microsoft.com/office/drawing/2014/main" id="{18EF3507-734E-6448-A5A7-EBC38E778385}"/>
                </a:ext>
              </a:extLst>
            </p:cNvPr>
            <p:cNvSpPr/>
            <p:nvPr/>
          </p:nvSpPr>
          <p:spPr>
            <a:xfrm>
              <a:off x="4763319" y="4538541"/>
              <a:ext cx="134311" cy="131743"/>
            </a:xfrm>
            <a:custGeom>
              <a:avLst/>
              <a:gdLst/>
              <a:ahLst/>
              <a:cxnLst/>
              <a:rect l="l" t="t" r="r" b="b"/>
              <a:pathLst>
                <a:path w="470" h="461" extrusionOk="0">
                  <a:moveTo>
                    <a:pt x="0" y="1"/>
                  </a:moveTo>
                  <a:lnTo>
                    <a:pt x="0" y="345"/>
                  </a:lnTo>
                  <a:cubicBezTo>
                    <a:pt x="0" y="412"/>
                    <a:pt x="58" y="460"/>
                    <a:pt x="125" y="460"/>
                  </a:cubicBezTo>
                  <a:lnTo>
                    <a:pt x="354" y="460"/>
                  </a:lnTo>
                  <a:cubicBezTo>
                    <a:pt x="421" y="460"/>
                    <a:pt x="469" y="403"/>
                    <a:pt x="469" y="345"/>
                  </a:cubicBezTo>
                  <a:lnTo>
                    <a:pt x="469" y="1"/>
                  </a:lnTo>
                  <a:close/>
                </a:path>
              </a:pathLst>
            </a:custGeom>
            <a:solidFill>
              <a:srgbClr val="D2DB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11037;p69">
              <a:extLst>
                <a:ext uri="{FF2B5EF4-FFF2-40B4-BE49-F238E27FC236}">
                  <a16:creationId xmlns:a16="http://schemas.microsoft.com/office/drawing/2014/main" id="{6C367306-B50E-3E4A-A023-C2E360A2CA89}"/>
                </a:ext>
              </a:extLst>
            </p:cNvPr>
            <p:cNvSpPr/>
            <p:nvPr/>
          </p:nvSpPr>
          <p:spPr>
            <a:xfrm>
              <a:off x="4560710" y="4355641"/>
              <a:ext cx="271201" cy="277480"/>
            </a:xfrm>
            <a:custGeom>
              <a:avLst/>
              <a:gdLst/>
              <a:ahLst/>
              <a:cxnLst/>
              <a:rect l="l" t="t" r="r" b="b"/>
              <a:pathLst>
                <a:path w="949" h="971" extrusionOk="0">
                  <a:moveTo>
                    <a:pt x="212" y="1"/>
                  </a:moveTo>
                  <a:cubicBezTo>
                    <a:pt x="185" y="1"/>
                    <a:pt x="160" y="13"/>
                    <a:pt x="145" y="38"/>
                  </a:cubicBezTo>
                  <a:lnTo>
                    <a:pt x="1" y="258"/>
                  </a:lnTo>
                  <a:lnTo>
                    <a:pt x="355" y="899"/>
                  </a:lnTo>
                  <a:cubicBezTo>
                    <a:pt x="378" y="946"/>
                    <a:pt x="422" y="971"/>
                    <a:pt x="469" y="971"/>
                  </a:cubicBezTo>
                  <a:cubicBezTo>
                    <a:pt x="499" y="971"/>
                    <a:pt x="530" y="960"/>
                    <a:pt x="556" y="937"/>
                  </a:cubicBezTo>
                  <a:lnTo>
                    <a:pt x="948" y="641"/>
                  </a:lnTo>
                  <a:lnTo>
                    <a:pt x="278" y="28"/>
                  </a:lnTo>
                  <a:cubicBezTo>
                    <a:pt x="260" y="10"/>
                    <a:pt x="236" y="1"/>
                    <a:pt x="212" y="1"/>
                  </a:cubicBezTo>
                  <a:close/>
                </a:path>
              </a:pathLst>
            </a:custGeom>
            <a:solidFill>
              <a:srgbClr val="C5D1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11038;p69">
              <a:extLst>
                <a:ext uri="{FF2B5EF4-FFF2-40B4-BE49-F238E27FC236}">
                  <a16:creationId xmlns:a16="http://schemas.microsoft.com/office/drawing/2014/main" id="{3D4AC460-1954-9249-AC50-4AEFF5E210AB}"/>
                </a:ext>
              </a:extLst>
            </p:cNvPr>
            <p:cNvSpPr/>
            <p:nvPr/>
          </p:nvSpPr>
          <p:spPr>
            <a:xfrm>
              <a:off x="4831617" y="4355641"/>
              <a:ext cx="270907" cy="277480"/>
            </a:xfrm>
            <a:custGeom>
              <a:avLst/>
              <a:gdLst/>
              <a:ahLst/>
              <a:cxnLst/>
              <a:rect l="l" t="t" r="r" b="b"/>
              <a:pathLst>
                <a:path w="948" h="971" extrusionOk="0">
                  <a:moveTo>
                    <a:pt x="737" y="1"/>
                  </a:moveTo>
                  <a:cubicBezTo>
                    <a:pt x="713" y="1"/>
                    <a:pt x="688" y="10"/>
                    <a:pt x="670" y="28"/>
                  </a:cubicBezTo>
                  <a:lnTo>
                    <a:pt x="0" y="641"/>
                  </a:lnTo>
                  <a:lnTo>
                    <a:pt x="393" y="937"/>
                  </a:lnTo>
                  <a:cubicBezTo>
                    <a:pt x="419" y="960"/>
                    <a:pt x="450" y="971"/>
                    <a:pt x="480" y="971"/>
                  </a:cubicBezTo>
                  <a:cubicBezTo>
                    <a:pt x="526" y="971"/>
                    <a:pt x="571" y="946"/>
                    <a:pt x="594" y="899"/>
                  </a:cubicBezTo>
                  <a:lnTo>
                    <a:pt x="948" y="258"/>
                  </a:lnTo>
                  <a:lnTo>
                    <a:pt x="804" y="38"/>
                  </a:lnTo>
                  <a:cubicBezTo>
                    <a:pt x="789" y="13"/>
                    <a:pt x="763" y="1"/>
                    <a:pt x="737" y="1"/>
                  </a:cubicBezTo>
                  <a:close/>
                </a:path>
              </a:pathLst>
            </a:custGeom>
            <a:solidFill>
              <a:srgbClr val="C5D1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roup 3">
            <a:extLst>
              <a:ext uri="{FF2B5EF4-FFF2-40B4-BE49-F238E27FC236}">
                <a16:creationId xmlns:a16="http://schemas.microsoft.com/office/drawing/2014/main" id="{1140C5EC-7A1F-7240-A3A2-96D3168A560E}"/>
              </a:ext>
            </a:extLst>
          </p:cNvPr>
          <p:cNvGrpSpPr/>
          <p:nvPr/>
        </p:nvGrpSpPr>
        <p:grpSpPr>
          <a:xfrm>
            <a:off x="8549123" y="5485760"/>
            <a:ext cx="615266" cy="845609"/>
            <a:chOff x="3451065" y="1334706"/>
            <a:chExt cx="1491597" cy="2050020"/>
          </a:xfrm>
        </p:grpSpPr>
        <p:sp>
          <p:nvSpPr>
            <p:cNvPr id="326" name="Google Shape;10845;p69">
              <a:extLst>
                <a:ext uri="{FF2B5EF4-FFF2-40B4-BE49-F238E27FC236}">
                  <a16:creationId xmlns:a16="http://schemas.microsoft.com/office/drawing/2014/main" id="{1E58CF64-B768-E74B-9497-F621B2E45C84}"/>
                </a:ext>
              </a:extLst>
            </p:cNvPr>
            <p:cNvSpPr/>
            <p:nvPr/>
          </p:nvSpPr>
          <p:spPr>
            <a:xfrm>
              <a:off x="3675332" y="1410863"/>
              <a:ext cx="372368" cy="818787"/>
            </a:xfrm>
            <a:custGeom>
              <a:avLst/>
              <a:gdLst/>
              <a:ahLst/>
              <a:cxnLst/>
              <a:rect l="l" t="t" r="r" b="b"/>
              <a:pathLst>
                <a:path w="1589" h="3494" extrusionOk="0">
                  <a:moveTo>
                    <a:pt x="957" y="0"/>
                  </a:moveTo>
                  <a:cubicBezTo>
                    <a:pt x="431" y="0"/>
                    <a:pt x="0" y="421"/>
                    <a:pt x="0" y="948"/>
                  </a:cubicBezTo>
                  <a:lnTo>
                    <a:pt x="0" y="1178"/>
                  </a:lnTo>
                  <a:cubicBezTo>
                    <a:pt x="0" y="1446"/>
                    <a:pt x="39" y="1713"/>
                    <a:pt x="134" y="1981"/>
                  </a:cubicBezTo>
                  <a:lnTo>
                    <a:pt x="632" y="3494"/>
                  </a:lnTo>
                  <a:lnTo>
                    <a:pt x="1589" y="3494"/>
                  </a:lnTo>
                  <a:lnTo>
                    <a:pt x="1589" y="0"/>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10846;p69">
              <a:extLst>
                <a:ext uri="{FF2B5EF4-FFF2-40B4-BE49-F238E27FC236}">
                  <a16:creationId xmlns:a16="http://schemas.microsoft.com/office/drawing/2014/main" id="{B05A3A8E-AD05-5D47-89DE-E84D02A038AD}"/>
                </a:ext>
              </a:extLst>
            </p:cNvPr>
            <p:cNvSpPr/>
            <p:nvPr/>
          </p:nvSpPr>
          <p:spPr>
            <a:xfrm>
              <a:off x="3823201" y="1334706"/>
              <a:ext cx="895185" cy="894953"/>
            </a:xfrm>
            <a:custGeom>
              <a:avLst/>
              <a:gdLst/>
              <a:ahLst/>
              <a:cxnLst/>
              <a:rect l="l" t="t" r="r" b="b"/>
              <a:pathLst>
                <a:path w="3820" h="3819" extrusionOk="0">
                  <a:moveTo>
                    <a:pt x="958" y="0"/>
                  </a:moveTo>
                  <a:cubicBezTo>
                    <a:pt x="432" y="0"/>
                    <a:pt x="1" y="431"/>
                    <a:pt x="1" y="957"/>
                  </a:cubicBezTo>
                  <a:cubicBezTo>
                    <a:pt x="1" y="1311"/>
                    <a:pt x="288" y="1598"/>
                    <a:pt x="642" y="1598"/>
                  </a:cubicBezTo>
                  <a:lnTo>
                    <a:pt x="3188" y="3819"/>
                  </a:lnTo>
                  <a:lnTo>
                    <a:pt x="3724" y="1933"/>
                  </a:lnTo>
                  <a:cubicBezTo>
                    <a:pt x="3791" y="1704"/>
                    <a:pt x="3819" y="1474"/>
                    <a:pt x="3819" y="1235"/>
                  </a:cubicBezTo>
                  <a:lnTo>
                    <a:pt x="3819" y="641"/>
                  </a:lnTo>
                  <a:cubicBezTo>
                    <a:pt x="3819" y="287"/>
                    <a:pt x="3542" y="0"/>
                    <a:pt x="318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10847;p69">
              <a:extLst>
                <a:ext uri="{FF2B5EF4-FFF2-40B4-BE49-F238E27FC236}">
                  <a16:creationId xmlns:a16="http://schemas.microsoft.com/office/drawing/2014/main" id="{A73BC6FA-A313-0848-BC20-1B48BE4B556F}"/>
                </a:ext>
              </a:extLst>
            </p:cNvPr>
            <p:cNvSpPr/>
            <p:nvPr/>
          </p:nvSpPr>
          <p:spPr>
            <a:xfrm>
              <a:off x="3973649" y="2453685"/>
              <a:ext cx="446419" cy="329953"/>
            </a:xfrm>
            <a:custGeom>
              <a:avLst/>
              <a:gdLst/>
              <a:ahLst/>
              <a:cxnLst/>
              <a:rect l="l" t="t" r="r" b="b"/>
              <a:pathLst>
                <a:path w="1905" h="1408" extrusionOk="0">
                  <a:moveTo>
                    <a:pt x="0" y="1"/>
                  </a:moveTo>
                  <a:lnTo>
                    <a:pt x="0" y="1407"/>
                  </a:lnTo>
                  <a:lnTo>
                    <a:pt x="1905" y="1407"/>
                  </a:lnTo>
                  <a:lnTo>
                    <a:pt x="1905" y="1"/>
                  </a:lnTo>
                  <a:close/>
                </a:path>
              </a:pathLst>
            </a:custGeom>
            <a:solidFill>
              <a:srgbClr val="ACBD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10848;p69">
              <a:extLst>
                <a:ext uri="{FF2B5EF4-FFF2-40B4-BE49-F238E27FC236}">
                  <a16:creationId xmlns:a16="http://schemas.microsoft.com/office/drawing/2014/main" id="{E06D79FF-E1A1-324C-B9AE-BF07647EA1AF}"/>
                </a:ext>
              </a:extLst>
            </p:cNvPr>
            <p:cNvSpPr/>
            <p:nvPr/>
          </p:nvSpPr>
          <p:spPr>
            <a:xfrm>
              <a:off x="3973649" y="2453685"/>
              <a:ext cx="446419" cy="180674"/>
            </a:xfrm>
            <a:custGeom>
              <a:avLst/>
              <a:gdLst/>
              <a:ahLst/>
              <a:cxnLst/>
              <a:rect l="l" t="t" r="r" b="b"/>
              <a:pathLst>
                <a:path w="1905" h="771" extrusionOk="0">
                  <a:moveTo>
                    <a:pt x="0" y="1"/>
                  </a:moveTo>
                  <a:lnTo>
                    <a:pt x="0" y="584"/>
                  </a:lnTo>
                  <a:cubicBezTo>
                    <a:pt x="306" y="709"/>
                    <a:pt x="629" y="771"/>
                    <a:pt x="952" y="771"/>
                  </a:cubicBezTo>
                  <a:cubicBezTo>
                    <a:pt x="1275" y="771"/>
                    <a:pt x="1598" y="709"/>
                    <a:pt x="1905" y="584"/>
                  </a:cubicBezTo>
                  <a:lnTo>
                    <a:pt x="1905" y="1"/>
                  </a:lnTo>
                  <a:close/>
                </a:path>
              </a:pathLst>
            </a:custGeom>
            <a:solidFill>
              <a:srgbClr val="96AB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10849;p69">
              <a:extLst>
                <a:ext uri="{FF2B5EF4-FFF2-40B4-BE49-F238E27FC236}">
                  <a16:creationId xmlns:a16="http://schemas.microsoft.com/office/drawing/2014/main" id="{A874ED57-D5F5-AE4F-9602-3303D1977855}"/>
                </a:ext>
              </a:extLst>
            </p:cNvPr>
            <p:cNvSpPr/>
            <p:nvPr/>
          </p:nvSpPr>
          <p:spPr>
            <a:xfrm>
              <a:off x="3451065" y="2633190"/>
              <a:ext cx="1489241" cy="751536"/>
            </a:xfrm>
            <a:custGeom>
              <a:avLst/>
              <a:gdLst/>
              <a:ahLst/>
              <a:cxnLst/>
              <a:rect l="l" t="t" r="r" b="b"/>
              <a:pathLst>
                <a:path w="6355" h="3207" extrusionOk="0">
                  <a:moveTo>
                    <a:pt x="2221" y="0"/>
                  </a:moveTo>
                  <a:lnTo>
                    <a:pt x="689" y="440"/>
                  </a:lnTo>
                  <a:cubicBezTo>
                    <a:pt x="278" y="555"/>
                    <a:pt x="0" y="929"/>
                    <a:pt x="0" y="1359"/>
                  </a:cubicBezTo>
                  <a:lnTo>
                    <a:pt x="0" y="2890"/>
                  </a:lnTo>
                  <a:cubicBezTo>
                    <a:pt x="0" y="3063"/>
                    <a:pt x="144" y="3206"/>
                    <a:pt x="316" y="3206"/>
                  </a:cubicBezTo>
                  <a:lnTo>
                    <a:pt x="6039" y="3206"/>
                  </a:lnTo>
                  <a:cubicBezTo>
                    <a:pt x="6211" y="3206"/>
                    <a:pt x="6355" y="3063"/>
                    <a:pt x="6355" y="2890"/>
                  </a:cubicBezTo>
                  <a:lnTo>
                    <a:pt x="6355" y="1359"/>
                  </a:lnTo>
                  <a:cubicBezTo>
                    <a:pt x="6355" y="938"/>
                    <a:pt x="6077" y="565"/>
                    <a:pt x="5666" y="440"/>
                  </a:cubicBezTo>
                  <a:lnTo>
                    <a:pt x="4135" y="0"/>
                  </a:lnTo>
                  <a:lnTo>
                    <a:pt x="3178" y="632"/>
                  </a:lnTo>
                  <a:lnTo>
                    <a:pt x="2221" y="0"/>
                  </a:lnTo>
                  <a:close/>
                </a:path>
              </a:pathLst>
            </a:custGeom>
            <a:solidFill>
              <a:srgbClr val="6376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10850;p69">
              <a:extLst>
                <a:ext uri="{FF2B5EF4-FFF2-40B4-BE49-F238E27FC236}">
                  <a16:creationId xmlns:a16="http://schemas.microsoft.com/office/drawing/2014/main" id="{EA466FC1-6D52-6D46-BB8C-96C7F19A8DCC}"/>
                </a:ext>
              </a:extLst>
            </p:cNvPr>
            <p:cNvSpPr/>
            <p:nvPr/>
          </p:nvSpPr>
          <p:spPr>
            <a:xfrm>
              <a:off x="4121519" y="2783406"/>
              <a:ext cx="150448" cy="601320"/>
            </a:xfrm>
            <a:custGeom>
              <a:avLst/>
              <a:gdLst/>
              <a:ahLst/>
              <a:cxnLst/>
              <a:rect l="l" t="t" r="r" b="b"/>
              <a:pathLst>
                <a:path w="642" h="2566" extrusionOk="0">
                  <a:moveTo>
                    <a:pt x="163" y="0"/>
                  </a:moveTo>
                  <a:lnTo>
                    <a:pt x="1" y="2565"/>
                  </a:lnTo>
                  <a:lnTo>
                    <a:pt x="642" y="2565"/>
                  </a:lnTo>
                  <a:lnTo>
                    <a:pt x="479" y="0"/>
                  </a:lnTo>
                  <a:close/>
                </a:path>
              </a:pathLst>
            </a:custGeom>
            <a:solidFill>
              <a:schemeClr val="accent1">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10851;p69">
              <a:extLst>
                <a:ext uri="{FF2B5EF4-FFF2-40B4-BE49-F238E27FC236}">
                  <a16:creationId xmlns:a16="http://schemas.microsoft.com/office/drawing/2014/main" id="{1D573AB1-986B-5043-A038-3F1AACDE811C}"/>
                </a:ext>
              </a:extLst>
            </p:cNvPr>
            <p:cNvSpPr/>
            <p:nvPr/>
          </p:nvSpPr>
          <p:spPr>
            <a:xfrm>
              <a:off x="3749383" y="1708949"/>
              <a:ext cx="894953" cy="819028"/>
            </a:xfrm>
            <a:custGeom>
              <a:avLst/>
              <a:gdLst/>
              <a:ahLst/>
              <a:cxnLst/>
              <a:rect l="l" t="t" r="r" b="b"/>
              <a:pathLst>
                <a:path w="3819" h="3495" extrusionOk="0">
                  <a:moveTo>
                    <a:pt x="1196" y="0"/>
                  </a:moveTo>
                  <a:cubicBezTo>
                    <a:pt x="1034" y="0"/>
                    <a:pt x="874" y="75"/>
                    <a:pt x="766" y="183"/>
                  </a:cubicBezTo>
                  <a:lnTo>
                    <a:pt x="192" y="767"/>
                  </a:lnTo>
                  <a:cubicBezTo>
                    <a:pt x="67" y="882"/>
                    <a:pt x="0" y="1044"/>
                    <a:pt x="0" y="1217"/>
                  </a:cubicBezTo>
                  <a:lnTo>
                    <a:pt x="0" y="1590"/>
                  </a:lnTo>
                  <a:cubicBezTo>
                    <a:pt x="0" y="2633"/>
                    <a:pt x="852" y="3494"/>
                    <a:pt x="1905" y="3494"/>
                  </a:cubicBezTo>
                  <a:cubicBezTo>
                    <a:pt x="2957" y="3494"/>
                    <a:pt x="3809" y="2633"/>
                    <a:pt x="3819" y="1590"/>
                  </a:cubicBezTo>
                  <a:lnTo>
                    <a:pt x="3819" y="1178"/>
                  </a:lnTo>
                  <a:cubicBezTo>
                    <a:pt x="3819" y="1016"/>
                    <a:pt x="3752" y="853"/>
                    <a:pt x="3637" y="729"/>
                  </a:cubicBezTo>
                  <a:cubicBezTo>
                    <a:pt x="3139" y="250"/>
                    <a:pt x="2240" y="30"/>
                    <a:pt x="1225" y="1"/>
                  </a:cubicBezTo>
                  <a:cubicBezTo>
                    <a:pt x="1215" y="1"/>
                    <a:pt x="1206" y="0"/>
                    <a:pt x="1196" y="0"/>
                  </a:cubicBezTo>
                  <a:close/>
                </a:path>
              </a:pathLst>
            </a:custGeom>
            <a:solidFill>
              <a:srgbClr val="BEC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10852;p69">
              <a:extLst>
                <a:ext uri="{FF2B5EF4-FFF2-40B4-BE49-F238E27FC236}">
                  <a16:creationId xmlns:a16="http://schemas.microsoft.com/office/drawing/2014/main" id="{23F873F1-FE3B-6B4B-A723-189E47685A53}"/>
                </a:ext>
              </a:extLst>
            </p:cNvPr>
            <p:cNvSpPr/>
            <p:nvPr/>
          </p:nvSpPr>
          <p:spPr>
            <a:xfrm>
              <a:off x="3749383" y="1708949"/>
              <a:ext cx="892847" cy="800984"/>
            </a:xfrm>
            <a:custGeom>
              <a:avLst/>
              <a:gdLst/>
              <a:ahLst/>
              <a:cxnLst/>
              <a:rect l="l" t="t" r="r" b="b"/>
              <a:pathLst>
                <a:path w="3810" h="3418" extrusionOk="0">
                  <a:moveTo>
                    <a:pt x="1193" y="0"/>
                  </a:moveTo>
                  <a:cubicBezTo>
                    <a:pt x="1031" y="0"/>
                    <a:pt x="873" y="67"/>
                    <a:pt x="766" y="183"/>
                  </a:cubicBezTo>
                  <a:lnTo>
                    <a:pt x="182" y="757"/>
                  </a:lnTo>
                  <a:cubicBezTo>
                    <a:pt x="67" y="882"/>
                    <a:pt x="0" y="1044"/>
                    <a:pt x="0" y="1207"/>
                  </a:cubicBezTo>
                  <a:lnTo>
                    <a:pt x="0" y="1580"/>
                  </a:lnTo>
                  <a:cubicBezTo>
                    <a:pt x="0" y="2432"/>
                    <a:pt x="565" y="3179"/>
                    <a:pt x="1378" y="3418"/>
                  </a:cubicBezTo>
                  <a:cubicBezTo>
                    <a:pt x="1101" y="3073"/>
                    <a:pt x="957" y="2652"/>
                    <a:pt x="957" y="2222"/>
                  </a:cubicBezTo>
                  <a:lnTo>
                    <a:pt x="957" y="1293"/>
                  </a:lnTo>
                  <a:cubicBezTo>
                    <a:pt x="957" y="946"/>
                    <a:pt x="1236" y="660"/>
                    <a:pt x="1578" y="660"/>
                  </a:cubicBezTo>
                  <a:cubicBezTo>
                    <a:pt x="1594" y="660"/>
                    <a:pt x="1611" y="660"/>
                    <a:pt x="1627" y="662"/>
                  </a:cubicBezTo>
                  <a:cubicBezTo>
                    <a:pt x="2268" y="700"/>
                    <a:pt x="3225" y="805"/>
                    <a:pt x="3809" y="1083"/>
                  </a:cubicBezTo>
                  <a:cubicBezTo>
                    <a:pt x="3790" y="949"/>
                    <a:pt x="3733" y="824"/>
                    <a:pt x="3637" y="729"/>
                  </a:cubicBezTo>
                  <a:cubicBezTo>
                    <a:pt x="3139" y="250"/>
                    <a:pt x="2240" y="30"/>
                    <a:pt x="1225" y="1"/>
                  </a:cubicBezTo>
                  <a:cubicBezTo>
                    <a:pt x="1214" y="1"/>
                    <a:pt x="1203" y="0"/>
                    <a:pt x="1193" y="0"/>
                  </a:cubicBezTo>
                  <a:close/>
                </a:path>
              </a:pathLst>
            </a:custGeom>
            <a:solidFill>
              <a:srgbClr val="ACBD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10853;p69">
              <a:extLst>
                <a:ext uri="{FF2B5EF4-FFF2-40B4-BE49-F238E27FC236}">
                  <a16:creationId xmlns:a16="http://schemas.microsoft.com/office/drawing/2014/main" id="{BE6C8CE5-D20B-1F44-BC0F-8FBD52C9DA20}"/>
                </a:ext>
              </a:extLst>
            </p:cNvPr>
            <p:cNvSpPr/>
            <p:nvPr/>
          </p:nvSpPr>
          <p:spPr>
            <a:xfrm>
              <a:off x="3451065" y="2823715"/>
              <a:ext cx="300665" cy="561011"/>
            </a:xfrm>
            <a:custGeom>
              <a:avLst/>
              <a:gdLst/>
              <a:ahLst/>
              <a:cxnLst/>
              <a:rect l="l" t="t" r="r" b="b"/>
              <a:pathLst>
                <a:path w="1283" h="2394" extrusionOk="0">
                  <a:moveTo>
                    <a:pt x="173" y="1"/>
                  </a:moveTo>
                  <a:cubicBezTo>
                    <a:pt x="67" y="163"/>
                    <a:pt x="0" y="345"/>
                    <a:pt x="0" y="546"/>
                  </a:cubicBezTo>
                  <a:lnTo>
                    <a:pt x="0" y="2077"/>
                  </a:lnTo>
                  <a:cubicBezTo>
                    <a:pt x="0" y="2250"/>
                    <a:pt x="144" y="2393"/>
                    <a:pt x="326" y="2393"/>
                  </a:cubicBezTo>
                  <a:lnTo>
                    <a:pt x="1283" y="2393"/>
                  </a:lnTo>
                  <a:lnTo>
                    <a:pt x="1273" y="1494"/>
                  </a:lnTo>
                  <a:cubicBezTo>
                    <a:pt x="1273" y="1235"/>
                    <a:pt x="1177" y="996"/>
                    <a:pt x="996" y="814"/>
                  </a:cubicBezTo>
                  <a:lnTo>
                    <a:pt x="173" y="1"/>
                  </a:ln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10854;p69">
              <a:extLst>
                <a:ext uri="{FF2B5EF4-FFF2-40B4-BE49-F238E27FC236}">
                  <a16:creationId xmlns:a16="http://schemas.microsoft.com/office/drawing/2014/main" id="{38814452-5888-7B4D-AA21-7BC77CAC8061}"/>
                </a:ext>
              </a:extLst>
            </p:cNvPr>
            <p:cNvSpPr/>
            <p:nvPr/>
          </p:nvSpPr>
          <p:spPr>
            <a:xfrm>
              <a:off x="4641997" y="2823715"/>
              <a:ext cx="300665" cy="561011"/>
            </a:xfrm>
            <a:custGeom>
              <a:avLst/>
              <a:gdLst/>
              <a:ahLst/>
              <a:cxnLst/>
              <a:rect l="l" t="t" r="r" b="b"/>
              <a:pathLst>
                <a:path w="1283" h="2394" extrusionOk="0">
                  <a:moveTo>
                    <a:pt x="1110" y="1"/>
                  </a:moveTo>
                  <a:lnTo>
                    <a:pt x="287" y="814"/>
                  </a:lnTo>
                  <a:cubicBezTo>
                    <a:pt x="105" y="996"/>
                    <a:pt x="10" y="1235"/>
                    <a:pt x="10" y="1494"/>
                  </a:cubicBezTo>
                  <a:lnTo>
                    <a:pt x="0" y="1494"/>
                  </a:lnTo>
                  <a:lnTo>
                    <a:pt x="0" y="2393"/>
                  </a:lnTo>
                  <a:lnTo>
                    <a:pt x="957" y="2393"/>
                  </a:lnTo>
                  <a:cubicBezTo>
                    <a:pt x="1139" y="2393"/>
                    <a:pt x="1283" y="2250"/>
                    <a:pt x="1283" y="2077"/>
                  </a:cubicBezTo>
                  <a:lnTo>
                    <a:pt x="1283" y="546"/>
                  </a:lnTo>
                  <a:cubicBezTo>
                    <a:pt x="1283" y="345"/>
                    <a:pt x="1216" y="163"/>
                    <a:pt x="1110" y="1"/>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10855;p69">
              <a:extLst>
                <a:ext uri="{FF2B5EF4-FFF2-40B4-BE49-F238E27FC236}">
                  <a16:creationId xmlns:a16="http://schemas.microsoft.com/office/drawing/2014/main" id="{CB58738F-F55C-AE49-942B-BC4227E3FAA8}"/>
                </a:ext>
              </a:extLst>
            </p:cNvPr>
            <p:cNvSpPr/>
            <p:nvPr/>
          </p:nvSpPr>
          <p:spPr>
            <a:xfrm>
              <a:off x="4123866" y="2783406"/>
              <a:ext cx="148101" cy="148342"/>
            </a:xfrm>
            <a:custGeom>
              <a:avLst/>
              <a:gdLst/>
              <a:ahLst/>
              <a:cxnLst/>
              <a:rect l="l" t="t" r="r" b="b"/>
              <a:pathLst>
                <a:path w="632" h="633" extrusionOk="0">
                  <a:moveTo>
                    <a:pt x="0" y="0"/>
                  </a:moveTo>
                  <a:lnTo>
                    <a:pt x="0" y="498"/>
                  </a:lnTo>
                  <a:cubicBezTo>
                    <a:pt x="0" y="575"/>
                    <a:pt x="58" y="632"/>
                    <a:pt x="134" y="632"/>
                  </a:cubicBezTo>
                  <a:lnTo>
                    <a:pt x="498" y="632"/>
                  </a:lnTo>
                  <a:cubicBezTo>
                    <a:pt x="575" y="632"/>
                    <a:pt x="632" y="575"/>
                    <a:pt x="632" y="498"/>
                  </a:cubicBezTo>
                  <a:lnTo>
                    <a:pt x="632" y="0"/>
                  </a:lnTo>
                  <a:close/>
                </a:path>
              </a:pathLst>
            </a:custGeom>
            <a:solidFill>
              <a:schemeClr val="accent1">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10856;p69">
              <a:extLst>
                <a:ext uri="{FF2B5EF4-FFF2-40B4-BE49-F238E27FC236}">
                  <a16:creationId xmlns:a16="http://schemas.microsoft.com/office/drawing/2014/main" id="{79AEBB07-430E-3040-8D6C-178D972F9CEC}"/>
                </a:ext>
              </a:extLst>
            </p:cNvPr>
            <p:cNvSpPr/>
            <p:nvPr/>
          </p:nvSpPr>
          <p:spPr>
            <a:xfrm>
              <a:off x="3892799" y="2574604"/>
              <a:ext cx="303003" cy="313319"/>
            </a:xfrm>
            <a:custGeom>
              <a:avLst/>
              <a:gdLst/>
              <a:ahLst/>
              <a:cxnLst/>
              <a:rect l="l" t="t" r="r" b="b"/>
              <a:pathLst>
                <a:path w="1293" h="1337" extrusionOk="0">
                  <a:moveTo>
                    <a:pt x="299" y="0"/>
                  </a:moveTo>
                  <a:cubicBezTo>
                    <a:pt x="256" y="0"/>
                    <a:pt x="214" y="20"/>
                    <a:pt x="192" y="59"/>
                  </a:cubicBezTo>
                  <a:lnTo>
                    <a:pt x="1" y="355"/>
                  </a:lnTo>
                  <a:lnTo>
                    <a:pt x="479" y="1236"/>
                  </a:lnTo>
                  <a:cubicBezTo>
                    <a:pt x="509" y="1301"/>
                    <a:pt x="571" y="1337"/>
                    <a:pt x="637" y="1337"/>
                  </a:cubicBezTo>
                  <a:cubicBezTo>
                    <a:pt x="678" y="1337"/>
                    <a:pt x="720" y="1323"/>
                    <a:pt x="757" y="1293"/>
                  </a:cubicBezTo>
                  <a:lnTo>
                    <a:pt x="1293" y="882"/>
                  </a:lnTo>
                  <a:lnTo>
                    <a:pt x="383" y="30"/>
                  </a:lnTo>
                  <a:cubicBezTo>
                    <a:pt x="359" y="10"/>
                    <a:pt x="329" y="0"/>
                    <a:pt x="299" y="0"/>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8" name="Google Shape;10857;p69">
              <a:extLst>
                <a:ext uri="{FF2B5EF4-FFF2-40B4-BE49-F238E27FC236}">
                  <a16:creationId xmlns:a16="http://schemas.microsoft.com/office/drawing/2014/main" id="{CDBB673A-5331-EA4D-99BE-D7968809AA0C}"/>
                </a:ext>
              </a:extLst>
            </p:cNvPr>
            <p:cNvSpPr/>
            <p:nvPr/>
          </p:nvSpPr>
          <p:spPr>
            <a:xfrm>
              <a:off x="4195569" y="2574604"/>
              <a:ext cx="305350" cy="313319"/>
            </a:xfrm>
            <a:custGeom>
              <a:avLst/>
              <a:gdLst/>
              <a:ahLst/>
              <a:cxnLst/>
              <a:rect l="l" t="t" r="r" b="b"/>
              <a:pathLst>
                <a:path w="1303" h="1337" extrusionOk="0">
                  <a:moveTo>
                    <a:pt x="1001" y="0"/>
                  </a:moveTo>
                  <a:cubicBezTo>
                    <a:pt x="972" y="0"/>
                    <a:pt x="943" y="10"/>
                    <a:pt x="919" y="30"/>
                  </a:cubicBezTo>
                  <a:lnTo>
                    <a:pt x="1" y="882"/>
                  </a:lnTo>
                  <a:lnTo>
                    <a:pt x="546" y="1293"/>
                  </a:lnTo>
                  <a:cubicBezTo>
                    <a:pt x="579" y="1323"/>
                    <a:pt x="619" y="1337"/>
                    <a:pt x="659" y="1337"/>
                  </a:cubicBezTo>
                  <a:cubicBezTo>
                    <a:pt x="724" y="1337"/>
                    <a:pt x="788" y="1301"/>
                    <a:pt x="824" y="1236"/>
                  </a:cubicBezTo>
                  <a:lnTo>
                    <a:pt x="1302" y="355"/>
                  </a:lnTo>
                  <a:lnTo>
                    <a:pt x="1111" y="59"/>
                  </a:lnTo>
                  <a:cubicBezTo>
                    <a:pt x="1083" y="20"/>
                    <a:pt x="1042" y="0"/>
                    <a:pt x="1001" y="0"/>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roup 338">
            <a:extLst>
              <a:ext uri="{FF2B5EF4-FFF2-40B4-BE49-F238E27FC236}">
                <a16:creationId xmlns:a16="http://schemas.microsoft.com/office/drawing/2014/main" id="{BEF5BDC1-ACF5-7F42-9A24-7EC0702F4C56}"/>
              </a:ext>
            </a:extLst>
          </p:cNvPr>
          <p:cNvGrpSpPr/>
          <p:nvPr/>
        </p:nvGrpSpPr>
        <p:grpSpPr>
          <a:xfrm>
            <a:off x="7879692" y="3441373"/>
            <a:ext cx="430997" cy="740062"/>
            <a:chOff x="7005773" y="3061666"/>
            <a:chExt cx="1189960" cy="2043273"/>
          </a:xfrm>
        </p:grpSpPr>
        <p:sp>
          <p:nvSpPr>
            <p:cNvPr id="340" name="Google Shape;11039;p69">
              <a:extLst>
                <a:ext uri="{FF2B5EF4-FFF2-40B4-BE49-F238E27FC236}">
                  <a16:creationId xmlns:a16="http://schemas.microsoft.com/office/drawing/2014/main" id="{E6D0184C-BEC5-CE4E-A6E6-F90A0DDC5D1F}"/>
                </a:ext>
              </a:extLst>
            </p:cNvPr>
            <p:cNvSpPr/>
            <p:nvPr/>
          </p:nvSpPr>
          <p:spPr>
            <a:xfrm>
              <a:off x="7336696" y="3061666"/>
              <a:ext cx="528102" cy="462666"/>
            </a:xfrm>
            <a:custGeom>
              <a:avLst/>
              <a:gdLst/>
              <a:ahLst/>
              <a:cxnLst/>
              <a:rect l="l" t="t" r="r" b="b"/>
              <a:pathLst>
                <a:path w="1848" h="1619" extrusionOk="0">
                  <a:moveTo>
                    <a:pt x="920" y="1"/>
                  </a:moveTo>
                  <a:cubicBezTo>
                    <a:pt x="412" y="1"/>
                    <a:pt x="1" y="365"/>
                    <a:pt x="1" y="805"/>
                  </a:cubicBezTo>
                  <a:cubicBezTo>
                    <a:pt x="1" y="1255"/>
                    <a:pt x="412" y="1618"/>
                    <a:pt x="920" y="1618"/>
                  </a:cubicBezTo>
                  <a:cubicBezTo>
                    <a:pt x="1427" y="1618"/>
                    <a:pt x="1848" y="1255"/>
                    <a:pt x="1848" y="805"/>
                  </a:cubicBezTo>
                  <a:cubicBezTo>
                    <a:pt x="1848" y="365"/>
                    <a:pt x="1427" y="1"/>
                    <a:pt x="92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11040;p69">
              <a:extLst>
                <a:ext uri="{FF2B5EF4-FFF2-40B4-BE49-F238E27FC236}">
                  <a16:creationId xmlns:a16="http://schemas.microsoft.com/office/drawing/2014/main" id="{08B9C05E-74AB-7748-A301-7401B96F4FB4}"/>
                </a:ext>
              </a:extLst>
            </p:cNvPr>
            <p:cNvSpPr/>
            <p:nvPr/>
          </p:nvSpPr>
          <p:spPr>
            <a:xfrm>
              <a:off x="7336696" y="3061666"/>
              <a:ext cx="361503" cy="462666"/>
            </a:xfrm>
            <a:custGeom>
              <a:avLst/>
              <a:gdLst/>
              <a:ahLst/>
              <a:cxnLst/>
              <a:rect l="l" t="t" r="r" b="b"/>
              <a:pathLst>
                <a:path w="1265" h="1619" extrusionOk="0">
                  <a:moveTo>
                    <a:pt x="920" y="1"/>
                  </a:moveTo>
                  <a:cubicBezTo>
                    <a:pt x="412" y="1"/>
                    <a:pt x="1" y="355"/>
                    <a:pt x="1" y="805"/>
                  </a:cubicBezTo>
                  <a:cubicBezTo>
                    <a:pt x="1" y="1255"/>
                    <a:pt x="412" y="1618"/>
                    <a:pt x="920" y="1618"/>
                  </a:cubicBezTo>
                  <a:cubicBezTo>
                    <a:pt x="1034" y="1609"/>
                    <a:pt x="1159" y="1590"/>
                    <a:pt x="1264" y="1551"/>
                  </a:cubicBezTo>
                  <a:cubicBezTo>
                    <a:pt x="939" y="1456"/>
                    <a:pt x="699" y="1149"/>
                    <a:pt x="690" y="805"/>
                  </a:cubicBezTo>
                  <a:cubicBezTo>
                    <a:pt x="699" y="460"/>
                    <a:pt x="939" y="164"/>
                    <a:pt x="1264" y="58"/>
                  </a:cubicBezTo>
                  <a:cubicBezTo>
                    <a:pt x="1159" y="20"/>
                    <a:pt x="1034" y="1"/>
                    <a:pt x="92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11041;p69">
              <a:extLst>
                <a:ext uri="{FF2B5EF4-FFF2-40B4-BE49-F238E27FC236}">
                  <a16:creationId xmlns:a16="http://schemas.microsoft.com/office/drawing/2014/main" id="{794B25C1-8C92-5049-AC6F-5B6F66C95CD3}"/>
                </a:ext>
              </a:extLst>
            </p:cNvPr>
            <p:cNvSpPr/>
            <p:nvPr/>
          </p:nvSpPr>
          <p:spPr>
            <a:xfrm>
              <a:off x="7005773" y="4183034"/>
              <a:ext cx="1187381" cy="921905"/>
            </a:xfrm>
            <a:custGeom>
              <a:avLst/>
              <a:gdLst/>
              <a:ahLst/>
              <a:cxnLst/>
              <a:rect l="l" t="t" r="r" b="b"/>
              <a:pathLst>
                <a:path w="4155" h="3226" extrusionOk="0">
                  <a:moveTo>
                    <a:pt x="1388" y="1"/>
                  </a:moveTo>
                  <a:lnTo>
                    <a:pt x="1388" y="690"/>
                  </a:lnTo>
                  <a:cubicBezTo>
                    <a:pt x="1379" y="862"/>
                    <a:pt x="1283" y="1025"/>
                    <a:pt x="1130" y="1101"/>
                  </a:cubicBezTo>
                  <a:lnTo>
                    <a:pt x="384" y="1474"/>
                  </a:lnTo>
                  <a:cubicBezTo>
                    <a:pt x="144" y="1589"/>
                    <a:pt x="1" y="1829"/>
                    <a:pt x="1" y="2097"/>
                  </a:cubicBezTo>
                  <a:lnTo>
                    <a:pt x="1" y="2996"/>
                  </a:lnTo>
                  <a:cubicBezTo>
                    <a:pt x="1" y="3121"/>
                    <a:pt x="106" y="3226"/>
                    <a:pt x="230" y="3226"/>
                  </a:cubicBezTo>
                  <a:lnTo>
                    <a:pt x="3925" y="3226"/>
                  </a:lnTo>
                  <a:cubicBezTo>
                    <a:pt x="4049" y="3226"/>
                    <a:pt x="4154" y="3121"/>
                    <a:pt x="4154" y="2996"/>
                  </a:cubicBezTo>
                  <a:lnTo>
                    <a:pt x="4154" y="2097"/>
                  </a:lnTo>
                  <a:cubicBezTo>
                    <a:pt x="4154" y="1829"/>
                    <a:pt x="4011" y="1589"/>
                    <a:pt x="3781" y="1474"/>
                  </a:cubicBezTo>
                  <a:lnTo>
                    <a:pt x="3035" y="1101"/>
                  </a:lnTo>
                  <a:cubicBezTo>
                    <a:pt x="2872" y="1025"/>
                    <a:pt x="2776" y="862"/>
                    <a:pt x="2776" y="690"/>
                  </a:cubicBezTo>
                  <a:lnTo>
                    <a:pt x="2776" y="1"/>
                  </a:lnTo>
                  <a:close/>
                </a:path>
              </a:pathLst>
            </a:custGeom>
            <a:solidFill>
              <a:srgbClr val="ACBD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11042;p69">
              <a:extLst>
                <a:ext uri="{FF2B5EF4-FFF2-40B4-BE49-F238E27FC236}">
                  <a16:creationId xmlns:a16="http://schemas.microsoft.com/office/drawing/2014/main" id="{62B883D0-4EC5-4C4B-A3B0-791D31E53DF2}"/>
                </a:ext>
              </a:extLst>
            </p:cNvPr>
            <p:cNvSpPr/>
            <p:nvPr/>
          </p:nvSpPr>
          <p:spPr>
            <a:xfrm>
              <a:off x="7396996" y="4183034"/>
              <a:ext cx="404935" cy="262908"/>
            </a:xfrm>
            <a:custGeom>
              <a:avLst/>
              <a:gdLst/>
              <a:ahLst/>
              <a:cxnLst/>
              <a:rect l="l" t="t" r="r" b="b"/>
              <a:pathLst>
                <a:path w="1417" h="920" extrusionOk="0">
                  <a:moveTo>
                    <a:pt x="19" y="1"/>
                  </a:moveTo>
                  <a:lnTo>
                    <a:pt x="19" y="690"/>
                  </a:lnTo>
                  <a:cubicBezTo>
                    <a:pt x="10" y="718"/>
                    <a:pt x="10" y="747"/>
                    <a:pt x="0" y="776"/>
                  </a:cubicBezTo>
                  <a:cubicBezTo>
                    <a:pt x="230" y="872"/>
                    <a:pt x="469" y="919"/>
                    <a:pt x="709" y="919"/>
                  </a:cubicBezTo>
                  <a:cubicBezTo>
                    <a:pt x="948" y="919"/>
                    <a:pt x="1187" y="872"/>
                    <a:pt x="1417" y="776"/>
                  </a:cubicBezTo>
                  <a:cubicBezTo>
                    <a:pt x="1407" y="747"/>
                    <a:pt x="1407" y="718"/>
                    <a:pt x="1407" y="690"/>
                  </a:cubicBezTo>
                  <a:lnTo>
                    <a:pt x="1407" y="1"/>
                  </a:lnTo>
                  <a:close/>
                </a:path>
              </a:pathLst>
            </a:custGeom>
            <a:solidFill>
              <a:srgbClr val="96AB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11043;p69">
              <a:extLst>
                <a:ext uri="{FF2B5EF4-FFF2-40B4-BE49-F238E27FC236}">
                  <a16:creationId xmlns:a16="http://schemas.microsoft.com/office/drawing/2014/main" id="{5A1BD941-8CF6-9C4A-983D-83DC21270A0F}"/>
                </a:ext>
              </a:extLst>
            </p:cNvPr>
            <p:cNvSpPr/>
            <p:nvPr/>
          </p:nvSpPr>
          <p:spPr>
            <a:xfrm>
              <a:off x="7008635" y="4527681"/>
              <a:ext cx="1187098" cy="577258"/>
            </a:xfrm>
            <a:custGeom>
              <a:avLst/>
              <a:gdLst/>
              <a:ahLst/>
              <a:cxnLst/>
              <a:rect l="l" t="t" r="r" b="b"/>
              <a:pathLst>
                <a:path w="4154" h="2020" extrusionOk="0">
                  <a:moveTo>
                    <a:pt x="910" y="1"/>
                  </a:moveTo>
                  <a:lnTo>
                    <a:pt x="383" y="268"/>
                  </a:lnTo>
                  <a:cubicBezTo>
                    <a:pt x="144" y="383"/>
                    <a:pt x="0" y="623"/>
                    <a:pt x="0" y="891"/>
                  </a:cubicBezTo>
                  <a:lnTo>
                    <a:pt x="0" y="1790"/>
                  </a:lnTo>
                  <a:cubicBezTo>
                    <a:pt x="0" y="1915"/>
                    <a:pt x="106" y="2020"/>
                    <a:pt x="230" y="2020"/>
                  </a:cubicBezTo>
                  <a:lnTo>
                    <a:pt x="3915" y="2020"/>
                  </a:lnTo>
                  <a:cubicBezTo>
                    <a:pt x="4049" y="2020"/>
                    <a:pt x="4154" y="1915"/>
                    <a:pt x="4154" y="1790"/>
                  </a:cubicBezTo>
                  <a:lnTo>
                    <a:pt x="4154" y="891"/>
                  </a:lnTo>
                  <a:cubicBezTo>
                    <a:pt x="4154" y="623"/>
                    <a:pt x="4001" y="383"/>
                    <a:pt x="3771" y="268"/>
                  </a:cubicBezTo>
                  <a:lnTo>
                    <a:pt x="3235" y="1"/>
                  </a:lnTo>
                  <a:cubicBezTo>
                    <a:pt x="2962" y="422"/>
                    <a:pt x="2517" y="632"/>
                    <a:pt x="2072" y="632"/>
                  </a:cubicBezTo>
                  <a:cubicBezTo>
                    <a:pt x="1627" y="632"/>
                    <a:pt x="1182" y="422"/>
                    <a:pt x="910" y="1"/>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11044;p69">
              <a:extLst>
                <a:ext uri="{FF2B5EF4-FFF2-40B4-BE49-F238E27FC236}">
                  <a16:creationId xmlns:a16="http://schemas.microsoft.com/office/drawing/2014/main" id="{3201818E-A79B-2949-9215-7D1E8F58D623}"/>
                </a:ext>
              </a:extLst>
            </p:cNvPr>
            <p:cNvSpPr/>
            <p:nvPr/>
          </p:nvSpPr>
          <p:spPr>
            <a:xfrm>
              <a:off x="7139801" y="3258562"/>
              <a:ext cx="921904" cy="922187"/>
            </a:xfrm>
            <a:custGeom>
              <a:avLst/>
              <a:gdLst/>
              <a:ahLst/>
              <a:cxnLst/>
              <a:rect l="l" t="t" r="r" b="b"/>
              <a:pathLst>
                <a:path w="3226" h="3227" extrusionOk="0">
                  <a:moveTo>
                    <a:pt x="1609" y="1"/>
                  </a:moveTo>
                  <a:cubicBezTo>
                    <a:pt x="719" y="1"/>
                    <a:pt x="1" y="728"/>
                    <a:pt x="1" y="1618"/>
                  </a:cubicBezTo>
                  <a:cubicBezTo>
                    <a:pt x="1" y="2508"/>
                    <a:pt x="719" y="3226"/>
                    <a:pt x="1609" y="3226"/>
                  </a:cubicBezTo>
                  <a:cubicBezTo>
                    <a:pt x="2499" y="3226"/>
                    <a:pt x="3226" y="2508"/>
                    <a:pt x="3226" y="1618"/>
                  </a:cubicBezTo>
                  <a:cubicBezTo>
                    <a:pt x="3226" y="728"/>
                    <a:pt x="2499" y="1"/>
                    <a:pt x="160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11045;p69">
              <a:extLst>
                <a:ext uri="{FF2B5EF4-FFF2-40B4-BE49-F238E27FC236}">
                  <a16:creationId xmlns:a16="http://schemas.microsoft.com/office/drawing/2014/main" id="{7BDDFC7A-6605-A14E-9B33-CB9DB0782EF6}"/>
                </a:ext>
              </a:extLst>
            </p:cNvPr>
            <p:cNvSpPr/>
            <p:nvPr/>
          </p:nvSpPr>
          <p:spPr>
            <a:xfrm>
              <a:off x="7306693" y="3258562"/>
              <a:ext cx="774154" cy="831885"/>
            </a:xfrm>
            <a:custGeom>
              <a:avLst/>
              <a:gdLst/>
              <a:ahLst/>
              <a:cxnLst/>
              <a:rect l="l" t="t" r="r" b="b"/>
              <a:pathLst>
                <a:path w="2709" h="2911" extrusionOk="0">
                  <a:moveTo>
                    <a:pt x="1034" y="1"/>
                  </a:moveTo>
                  <a:cubicBezTo>
                    <a:pt x="259" y="1"/>
                    <a:pt x="1" y="1063"/>
                    <a:pt x="699" y="1408"/>
                  </a:cubicBezTo>
                  <a:cubicBezTo>
                    <a:pt x="718" y="1417"/>
                    <a:pt x="737" y="1427"/>
                    <a:pt x="757" y="1427"/>
                  </a:cubicBezTo>
                  <a:lnTo>
                    <a:pt x="1560" y="2891"/>
                  </a:lnTo>
                  <a:cubicBezTo>
                    <a:pt x="1560" y="2891"/>
                    <a:pt x="1781" y="2901"/>
                    <a:pt x="1991" y="2910"/>
                  </a:cubicBezTo>
                  <a:cubicBezTo>
                    <a:pt x="2460" y="2556"/>
                    <a:pt x="2709" y="1972"/>
                    <a:pt x="2623" y="1389"/>
                  </a:cubicBezTo>
                  <a:cubicBezTo>
                    <a:pt x="2527" y="728"/>
                    <a:pt x="2039" y="192"/>
                    <a:pt x="1388" y="39"/>
                  </a:cubicBezTo>
                  <a:cubicBezTo>
                    <a:pt x="1273" y="20"/>
                    <a:pt x="1149" y="1"/>
                    <a:pt x="103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11046;p69">
              <a:extLst>
                <a:ext uri="{FF2B5EF4-FFF2-40B4-BE49-F238E27FC236}">
                  <a16:creationId xmlns:a16="http://schemas.microsoft.com/office/drawing/2014/main" id="{D4FBBB07-B9C0-6E48-B169-5B50E106D5CE}"/>
                </a:ext>
              </a:extLst>
            </p:cNvPr>
            <p:cNvSpPr/>
            <p:nvPr/>
          </p:nvSpPr>
          <p:spPr>
            <a:xfrm>
              <a:off x="7202668" y="3664933"/>
              <a:ext cx="790728" cy="649844"/>
            </a:xfrm>
            <a:custGeom>
              <a:avLst/>
              <a:gdLst/>
              <a:ahLst/>
              <a:cxnLst/>
              <a:rect l="l" t="t" r="r" b="b"/>
              <a:pathLst>
                <a:path w="2767" h="2274" extrusionOk="0">
                  <a:moveTo>
                    <a:pt x="1075" y="1"/>
                  </a:moveTo>
                  <a:cubicBezTo>
                    <a:pt x="986" y="1"/>
                    <a:pt x="903" y="49"/>
                    <a:pt x="862" y="139"/>
                  </a:cubicBezTo>
                  <a:cubicBezTo>
                    <a:pt x="786" y="292"/>
                    <a:pt x="680" y="436"/>
                    <a:pt x="546" y="550"/>
                  </a:cubicBezTo>
                  <a:cubicBezTo>
                    <a:pt x="422" y="656"/>
                    <a:pt x="288" y="751"/>
                    <a:pt x="135" y="828"/>
                  </a:cubicBezTo>
                  <a:cubicBezTo>
                    <a:pt x="49" y="876"/>
                    <a:pt x="1" y="971"/>
                    <a:pt x="20" y="1067"/>
                  </a:cubicBezTo>
                  <a:cubicBezTo>
                    <a:pt x="106" y="1756"/>
                    <a:pt x="699" y="2273"/>
                    <a:pt x="1389" y="2273"/>
                  </a:cubicBezTo>
                  <a:cubicBezTo>
                    <a:pt x="2106" y="2263"/>
                    <a:pt x="2709" y="1718"/>
                    <a:pt x="2767" y="1000"/>
                  </a:cubicBezTo>
                  <a:cubicBezTo>
                    <a:pt x="2767" y="924"/>
                    <a:pt x="2738" y="857"/>
                    <a:pt x="2690" y="809"/>
                  </a:cubicBezTo>
                  <a:cubicBezTo>
                    <a:pt x="2231" y="426"/>
                    <a:pt x="1695" y="158"/>
                    <a:pt x="1121" y="5"/>
                  </a:cubicBezTo>
                  <a:cubicBezTo>
                    <a:pt x="1105" y="2"/>
                    <a:pt x="1090" y="1"/>
                    <a:pt x="1075" y="1"/>
                  </a:cubicBezTo>
                  <a:close/>
                </a:path>
              </a:pathLst>
            </a:custGeom>
            <a:solidFill>
              <a:srgbClr val="BEC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11047;p69">
              <a:extLst>
                <a:ext uri="{FF2B5EF4-FFF2-40B4-BE49-F238E27FC236}">
                  <a16:creationId xmlns:a16="http://schemas.microsoft.com/office/drawing/2014/main" id="{6BBD08FD-508F-1546-B52B-510C26D5F0E5}"/>
                </a:ext>
              </a:extLst>
            </p:cNvPr>
            <p:cNvSpPr/>
            <p:nvPr/>
          </p:nvSpPr>
          <p:spPr>
            <a:xfrm>
              <a:off x="7205530" y="3664933"/>
              <a:ext cx="790728" cy="644131"/>
            </a:xfrm>
            <a:custGeom>
              <a:avLst/>
              <a:gdLst/>
              <a:ahLst/>
              <a:cxnLst/>
              <a:rect l="l" t="t" r="r" b="b"/>
              <a:pathLst>
                <a:path w="2767" h="2254" extrusionOk="0">
                  <a:moveTo>
                    <a:pt x="1065" y="1"/>
                  </a:moveTo>
                  <a:cubicBezTo>
                    <a:pt x="976" y="1"/>
                    <a:pt x="893" y="49"/>
                    <a:pt x="852" y="139"/>
                  </a:cubicBezTo>
                  <a:cubicBezTo>
                    <a:pt x="795" y="244"/>
                    <a:pt x="728" y="349"/>
                    <a:pt x="642" y="445"/>
                  </a:cubicBezTo>
                  <a:cubicBezTo>
                    <a:pt x="613" y="483"/>
                    <a:pt x="575" y="512"/>
                    <a:pt x="536" y="550"/>
                  </a:cubicBezTo>
                  <a:cubicBezTo>
                    <a:pt x="412" y="656"/>
                    <a:pt x="278" y="751"/>
                    <a:pt x="134" y="828"/>
                  </a:cubicBezTo>
                  <a:cubicBezTo>
                    <a:pt x="48" y="866"/>
                    <a:pt x="0" y="962"/>
                    <a:pt x="10" y="1067"/>
                  </a:cubicBezTo>
                  <a:cubicBezTo>
                    <a:pt x="96" y="1670"/>
                    <a:pt x="565" y="2158"/>
                    <a:pt x="1178" y="2254"/>
                  </a:cubicBezTo>
                  <a:cubicBezTo>
                    <a:pt x="862" y="2062"/>
                    <a:pt x="680" y="1708"/>
                    <a:pt x="699" y="1345"/>
                  </a:cubicBezTo>
                  <a:lnTo>
                    <a:pt x="699" y="1019"/>
                  </a:lnTo>
                  <a:cubicBezTo>
                    <a:pt x="747" y="981"/>
                    <a:pt x="804" y="943"/>
                    <a:pt x="852" y="895"/>
                  </a:cubicBezTo>
                  <a:cubicBezTo>
                    <a:pt x="977" y="780"/>
                    <a:pt x="1091" y="656"/>
                    <a:pt x="1187" y="512"/>
                  </a:cubicBezTo>
                  <a:cubicBezTo>
                    <a:pt x="1618" y="646"/>
                    <a:pt x="2029" y="866"/>
                    <a:pt x="2383" y="1163"/>
                  </a:cubicBezTo>
                  <a:cubicBezTo>
                    <a:pt x="2422" y="1201"/>
                    <a:pt x="2537" y="1306"/>
                    <a:pt x="2661" y="1421"/>
                  </a:cubicBezTo>
                  <a:cubicBezTo>
                    <a:pt x="2718" y="1287"/>
                    <a:pt x="2747" y="1144"/>
                    <a:pt x="2766" y="1000"/>
                  </a:cubicBezTo>
                  <a:cubicBezTo>
                    <a:pt x="2766" y="924"/>
                    <a:pt x="2738" y="857"/>
                    <a:pt x="2680" y="809"/>
                  </a:cubicBezTo>
                  <a:cubicBezTo>
                    <a:pt x="2221" y="426"/>
                    <a:pt x="1685" y="158"/>
                    <a:pt x="1111" y="5"/>
                  </a:cubicBezTo>
                  <a:cubicBezTo>
                    <a:pt x="1095" y="2"/>
                    <a:pt x="1080" y="1"/>
                    <a:pt x="1065" y="1"/>
                  </a:cubicBezTo>
                  <a:close/>
                </a:path>
              </a:pathLst>
            </a:custGeom>
            <a:solidFill>
              <a:srgbClr val="ACBD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11048;p69">
              <a:extLst>
                <a:ext uri="{FF2B5EF4-FFF2-40B4-BE49-F238E27FC236}">
                  <a16:creationId xmlns:a16="http://schemas.microsoft.com/office/drawing/2014/main" id="{A7C42AAB-A081-F54A-AA61-9AE41D5DECC9}"/>
                </a:ext>
              </a:extLst>
            </p:cNvPr>
            <p:cNvSpPr/>
            <p:nvPr/>
          </p:nvSpPr>
          <p:spPr>
            <a:xfrm>
              <a:off x="7005773" y="4661709"/>
              <a:ext cx="265771" cy="443230"/>
            </a:xfrm>
            <a:custGeom>
              <a:avLst/>
              <a:gdLst/>
              <a:ahLst/>
              <a:cxnLst/>
              <a:rect l="l" t="t" r="r" b="b"/>
              <a:pathLst>
                <a:path w="930" h="1551" extrusionOk="0">
                  <a:moveTo>
                    <a:pt x="144" y="0"/>
                  </a:moveTo>
                  <a:cubicBezTo>
                    <a:pt x="49" y="125"/>
                    <a:pt x="1" y="268"/>
                    <a:pt x="1" y="422"/>
                  </a:cubicBezTo>
                  <a:lnTo>
                    <a:pt x="1" y="1321"/>
                  </a:lnTo>
                  <a:cubicBezTo>
                    <a:pt x="1" y="1446"/>
                    <a:pt x="106" y="1551"/>
                    <a:pt x="230" y="1551"/>
                  </a:cubicBezTo>
                  <a:lnTo>
                    <a:pt x="929" y="1551"/>
                  </a:lnTo>
                  <a:lnTo>
                    <a:pt x="929" y="852"/>
                  </a:lnTo>
                  <a:cubicBezTo>
                    <a:pt x="920" y="709"/>
                    <a:pt x="862" y="575"/>
                    <a:pt x="747" y="489"/>
                  </a:cubicBezTo>
                  <a:lnTo>
                    <a:pt x="144" y="0"/>
                  </a:lnTo>
                  <a:close/>
                </a:path>
              </a:pathLst>
            </a:custGeom>
            <a:solidFill>
              <a:srgbClr val="6E82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11049;p69">
              <a:extLst>
                <a:ext uri="{FF2B5EF4-FFF2-40B4-BE49-F238E27FC236}">
                  <a16:creationId xmlns:a16="http://schemas.microsoft.com/office/drawing/2014/main" id="{E0019E19-F2B7-D74E-B3AE-F5E6DA766B71}"/>
                </a:ext>
              </a:extLst>
            </p:cNvPr>
            <p:cNvSpPr/>
            <p:nvPr/>
          </p:nvSpPr>
          <p:spPr>
            <a:xfrm>
              <a:off x="7930245" y="4661709"/>
              <a:ext cx="262908" cy="443230"/>
            </a:xfrm>
            <a:custGeom>
              <a:avLst/>
              <a:gdLst/>
              <a:ahLst/>
              <a:cxnLst/>
              <a:rect l="l" t="t" r="r" b="b"/>
              <a:pathLst>
                <a:path w="920" h="1551" extrusionOk="0">
                  <a:moveTo>
                    <a:pt x="785" y="0"/>
                  </a:moveTo>
                  <a:lnTo>
                    <a:pt x="173" y="489"/>
                  </a:lnTo>
                  <a:cubicBezTo>
                    <a:pt x="68" y="575"/>
                    <a:pt x="1" y="709"/>
                    <a:pt x="1" y="852"/>
                  </a:cubicBezTo>
                  <a:lnTo>
                    <a:pt x="1" y="1551"/>
                  </a:lnTo>
                  <a:lnTo>
                    <a:pt x="690" y="1551"/>
                  </a:lnTo>
                  <a:cubicBezTo>
                    <a:pt x="814" y="1551"/>
                    <a:pt x="919" y="1446"/>
                    <a:pt x="919" y="1321"/>
                  </a:cubicBezTo>
                  <a:lnTo>
                    <a:pt x="919" y="422"/>
                  </a:lnTo>
                  <a:cubicBezTo>
                    <a:pt x="919" y="268"/>
                    <a:pt x="871" y="125"/>
                    <a:pt x="785" y="0"/>
                  </a:cubicBezTo>
                  <a:close/>
                </a:path>
              </a:pathLst>
            </a:custGeom>
            <a:solidFill>
              <a:srgbClr val="6E82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1" name="Group 350">
            <a:extLst>
              <a:ext uri="{FF2B5EF4-FFF2-40B4-BE49-F238E27FC236}">
                <a16:creationId xmlns:a16="http://schemas.microsoft.com/office/drawing/2014/main" id="{D2FFBFA7-688C-3F4A-BEB6-037EA0E18D12}"/>
              </a:ext>
            </a:extLst>
          </p:cNvPr>
          <p:cNvGrpSpPr/>
          <p:nvPr/>
        </p:nvGrpSpPr>
        <p:grpSpPr>
          <a:xfrm>
            <a:off x="7900610" y="5376971"/>
            <a:ext cx="468690" cy="656307"/>
            <a:chOff x="4172338" y="3258562"/>
            <a:chExt cx="1318558" cy="1846377"/>
          </a:xfrm>
        </p:grpSpPr>
        <p:sp>
          <p:nvSpPr>
            <p:cNvPr id="352" name="Google Shape;11026;p69">
              <a:extLst>
                <a:ext uri="{FF2B5EF4-FFF2-40B4-BE49-F238E27FC236}">
                  <a16:creationId xmlns:a16="http://schemas.microsoft.com/office/drawing/2014/main" id="{8F566F4D-1F37-CE4F-AD9F-F885E3886CED}"/>
                </a:ext>
              </a:extLst>
            </p:cNvPr>
            <p:cNvSpPr/>
            <p:nvPr/>
          </p:nvSpPr>
          <p:spPr>
            <a:xfrm>
              <a:off x="4369528" y="3324292"/>
              <a:ext cx="331207" cy="725009"/>
            </a:xfrm>
            <a:custGeom>
              <a:avLst/>
              <a:gdLst/>
              <a:ahLst/>
              <a:cxnLst/>
              <a:rect l="l" t="t" r="r" b="b"/>
              <a:pathLst>
                <a:path w="1159" h="2537" extrusionOk="0">
                  <a:moveTo>
                    <a:pt x="699" y="1"/>
                  </a:moveTo>
                  <a:cubicBezTo>
                    <a:pt x="316" y="1"/>
                    <a:pt x="0" y="307"/>
                    <a:pt x="0" y="699"/>
                  </a:cubicBezTo>
                  <a:lnTo>
                    <a:pt x="0" y="852"/>
                  </a:lnTo>
                  <a:cubicBezTo>
                    <a:pt x="0" y="1053"/>
                    <a:pt x="38" y="1254"/>
                    <a:pt x="96" y="1436"/>
                  </a:cubicBezTo>
                  <a:lnTo>
                    <a:pt x="459" y="2537"/>
                  </a:lnTo>
                  <a:lnTo>
                    <a:pt x="1158" y="2537"/>
                  </a:lnTo>
                  <a:lnTo>
                    <a:pt x="1158" y="1"/>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11027;p69">
              <a:extLst>
                <a:ext uri="{FF2B5EF4-FFF2-40B4-BE49-F238E27FC236}">
                  <a16:creationId xmlns:a16="http://schemas.microsoft.com/office/drawing/2014/main" id="{E6794939-DA7B-6445-8B49-3240DCD3B25D}"/>
                </a:ext>
              </a:extLst>
            </p:cNvPr>
            <p:cNvSpPr/>
            <p:nvPr/>
          </p:nvSpPr>
          <p:spPr>
            <a:xfrm>
              <a:off x="4500693" y="3258562"/>
              <a:ext cx="793307" cy="790728"/>
            </a:xfrm>
            <a:custGeom>
              <a:avLst/>
              <a:gdLst/>
              <a:ahLst/>
              <a:cxnLst/>
              <a:rect l="l" t="t" r="r" b="b"/>
              <a:pathLst>
                <a:path w="2776" h="2767" extrusionOk="0">
                  <a:moveTo>
                    <a:pt x="699" y="1"/>
                  </a:moveTo>
                  <a:cubicBezTo>
                    <a:pt x="316" y="1"/>
                    <a:pt x="0" y="307"/>
                    <a:pt x="0" y="690"/>
                  </a:cubicBezTo>
                  <a:cubicBezTo>
                    <a:pt x="0" y="948"/>
                    <a:pt x="211" y="1149"/>
                    <a:pt x="469" y="1149"/>
                  </a:cubicBezTo>
                  <a:lnTo>
                    <a:pt x="2316" y="2767"/>
                  </a:lnTo>
                  <a:lnTo>
                    <a:pt x="2699" y="1408"/>
                  </a:lnTo>
                  <a:cubicBezTo>
                    <a:pt x="2747" y="1235"/>
                    <a:pt x="2776" y="1063"/>
                    <a:pt x="2776" y="891"/>
                  </a:cubicBezTo>
                  <a:lnTo>
                    <a:pt x="2776" y="460"/>
                  </a:lnTo>
                  <a:cubicBezTo>
                    <a:pt x="2776" y="202"/>
                    <a:pt x="2565" y="1"/>
                    <a:pt x="231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11028;p69">
              <a:extLst>
                <a:ext uri="{FF2B5EF4-FFF2-40B4-BE49-F238E27FC236}">
                  <a16:creationId xmlns:a16="http://schemas.microsoft.com/office/drawing/2014/main" id="{D629691C-10BE-6D4A-A2D4-2B3A9F53AE75}"/>
                </a:ext>
              </a:extLst>
            </p:cNvPr>
            <p:cNvSpPr/>
            <p:nvPr/>
          </p:nvSpPr>
          <p:spPr>
            <a:xfrm>
              <a:off x="4634721" y="4245902"/>
              <a:ext cx="394085" cy="292922"/>
            </a:xfrm>
            <a:custGeom>
              <a:avLst/>
              <a:gdLst/>
              <a:ahLst/>
              <a:cxnLst/>
              <a:rect l="l" t="t" r="r" b="b"/>
              <a:pathLst>
                <a:path w="1379" h="1025" extrusionOk="0">
                  <a:moveTo>
                    <a:pt x="0" y="1"/>
                  </a:moveTo>
                  <a:lnTo>
                    <a:pt x="0" y="1025"/>
                  </a:lnTo>
                  <a:lnTo>
                    <a:pt x="1378" y="1025"/>
                  </a:lnTo>
                  <a:lnTo>
                    <a:pt x="1378" y="1"/>
                  </a:lnTo>
                  <a:close/>
                </a:path>
              </a:pathLst>
            </a:custGeom>
            <a:solidFill>
              <a:srgbClr val="ACBD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11029;p69">
              <a:extLst>
                <a:ext uri="{FF2B5EF4-FFF2-40B4-BE49-F238E27FC236}">
                  <a16:creationId xmlns:a16="http://schemas.microsoft.com/office/drawing/2014/main" id="{F87E9A02-7873-7949-9DFD-CF5568EC42CE}"/>
                </a:ext>
              </a:extLst>
            </p:cNvPr>
            <p:cNvSpPr/>
            <p:nvPr/>
          </p:nvSpPr>
          <p:spPr>
            <a:xfrm>
              <a:off x="4634721" y="4248764"/>
              <a:ext cx="394085" cy="159460"/>
            </a:xfrm>
            <a:custGeom>
              <a:avLst/>
              <a:gdLst/>
              <a:ahLst/>
              <a:cxnLst/>
              <a:rect l="l" t="t" r="r" b="b"/>
              <a:pathLst>
                <a:path w="1379" h="558" extrusionOk="0">
                  <a:moveTo>
                    <a:pt x="0" y="0"/>
                  </a:moveTo>
                  <a:lnTo>
                    <a:pt x="0" y="421"/>
                  </a:lnTo>
                  <a:cubicBezTo>
                    <a:pt x="220" y="512"/>
                    <a:pt x="455" y="558"/>
                    <a:pt x="689" y="558"/>
                  </a:cubicBezTo>
                  <a:cubicBezTo>
                    <a:pt x="924" y="558"/>
                    <a:pt x="1158" y="512"/>
                    <a:pt x="1378" y="421"/>
                  </a:cubicBezTo>
                  <a:lnTo>
                    <a:pt x="1378" y="0"/>
                  </a:lnTo>
                  <a:close/>
                </a:path>
              </a:pathLst>
            </a:custGeom>
            <a:solidFill>
              <a:srgbClr val="96AB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11030;p69">
              <a:extLst>
                <a:ext uri="{FF2B5EF4-FFF2-40B4-BE49-F238E27FC236}">
                  <a16:creationId xmlns:a16="http://schemas.microsoft.com/office/drawing/2014/main" id="{C40EF67A-B091-EC4D-8861-A3054E4E548C}"/>
                </a:ext>
              </a:extLst>
            </p:cNvPr>
            <p:cNvSpPr/>
            <p:nvPr/>
          </p:nvSpPr>
          <p:spPr>
            <a:xfrm>
              <a:off x="4172338" y="4407365"/>
              <a:ext cx="1318558" cy="697574"/>
            </a:xfrm>
            <a:custGeom>
              <a:avLst/>
              <a:gdLst/>
              <a:ahLst/>
              <a:cxnLst/>
              <a:rect l="l" t="t" r="r" b="b"/>
              <a:pathLst>
                <a:path w="4614" h="2441" extrusionOk="0">
                  <a:moveTo>
                    <a:pt x="1618" y="0"/>
                  </a:moveTo>
                  <a:lnTo>
                    <a:pt x="499" y="316"/>
                  </a:lnTo>
                  <a:cubicBezTo>
                    <a:pt x="202" y="402"/>
                    <a:pt x="1" y="670"/>
                    <a:pt x="1" y="986"/>
                  </a:cubicBezTo>
                  <a:lnTo>
                    <a:pt x="1" y="2211"/>
                  </a:lnTo>
                  <a:cubicBezTo>
                    <a:pt x="1" y="2336"/>
                    <a:pt x="106" y="2441"/>
                    <a:pt x="231" y="2441"/>
                  </a:cubicBezTo>
                  <a:lnTo>
                    <a:pt x="4384" y="2441"/>
                  </a:lnTo>
                  <a:cubicBezTo>
                    <a:pt x="4509" y="2441"/>
                    <a:pt x="4614" y="2336"/>
                    <a:pt x="4614" y="2211"/>
                  </a:cubicBezTo>
                  <a:lnTo>
                    <a:pt x="4614" y="986"/>
                  </a:lnTo>
                  <a:cubicBezTo>
                    <a:pt x="4614" y="670"/>
                    <a:pt x="4413" y="402"/>
                    <a:pt x="4116" y="316"/>
                  </a:cubicBezTo>
                  <a:lnTo>
                    <a:pt x="2996" y="0"/>
                  </a:lnTo>
                  <a:lnTo>
                    <a:pt x="2307" y="460"/>
                  </a:lnTo>
                  <a:lnTo>
                    <a:pt x="16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11031;p69">
              <a:extLst>
                <a:ext uri="{FF2B5EF4-FFF2-40B4-BE49-F238E27FC236}">
                  <a16:creationId xmlns:a16="http://schemas.microsoft.com/office/drawing/2014/main" id="{991A2238-B2ED-A947-9AAA-4FDEBCF5602F}"/>
                </a:ext>
              </a:extLst>
            </p:cNvPr>
            <p:cNvSpPr/>
            <p:nvPr/>
          </p:nvSpPr>
          <p:spPr>
            <a:xfrm>
              <a:off x="4765887" y="4538541"/>
              <a:ext cx="131743" cy="566398"/>
            </a:xfrm>
            <a:custGeom>
              <a:avLst/>
              <a:gdLst/>
              <a:ahLst/>
              <a:cxnLst/>
              <a:rect l="l" t="t" r="r" b="b"/>
              <a:pathLst>
                <a:path w="461" h="1982" extrusionOk="0">
                  <a:moveTo>
                    <a:pt x="116" y="1"/>
                  </a:moveTo>
                  <a:lnTo>
                    <a:pt x="1" y="1982"/>
                  </a:lnTo>
                  <a:lnTo>
                    <a:pt x="460" y="1982"/>
                  </a:lnTo>
                  <a:lnTo>
                    <a:pt x="345" y="1"/>
                  </a:lnTo>
                  <a:close/>
                </a:path>
              </a:pathLst>
            </a:custGeom>
            <a:solidFill>
              <a:srgbClr val="BCC4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11032;p69">
              <a:extLst>
                <a:ext uri="{FF2B5EF4-FFF2-40B4-BE49-F238E27FC236}">
                  <a16:creationId xmlns:a16="http://schemas.microsoft.com/office/drawing/2014/main" id="{13526ED3-B47F-E341-94D0-90D70B524ECA}"/>
                </a:ext>
              </a:extLst>
            </p:cNvPr>
            <p:cNvSpPr/>
            <p:nvPr/>
          </p:nvSpPr>
          <p:spPr>
            <a:xfrm>
              <a:off x="4434964" y="3589202"/>
              <a:ext cx="793590" cy="725575"/>
            </a:xfrm>
            <a:custGeom>
              <a:avLst/>
              <a:gdLst/>
              <a:ahLst/>
              <a:cxnLst/>
              <a:rect l="l" t="t" r="r" b="b"/>
              <a:pathLst>
                <a:path w="2777" h="2539" extrusionOk="0">
                  <a:moveTo>
                    <a:pt x="864" y="1"/>
                  </a:moveTo>
                  <a:cubicBezTo>
                    <a:pt x="748" y="1"/>
                    <a:pt x="636" y="56"/>
                    <a:pt x="556" y="136"/>
                  </a:cubicBezTo>
                  <a:lnTo>
                    <a:pt x="144" y="557"/>
                  </a:lnTo>
                  <a:cubicBezTo>
                    <a:pt x="49" y="643"/>
                    <a:pt x="1" y="758"/>
                    <a:pt x="1" y="882"/>
                  </a:cubicBezTo>
                  <a:lnTo>
                    <a:pt x="1" y="1150"/>
                  </a:lnTo>
                  <a:cubicBezTo>
                    <a:pt x="1" y="1916"/>
                    <a:pt x="623" y="2538"/>
                    <a:pt x="1388" y="2538"/>
                  </a:cubicBezTo>
                  <a:cubicBezTo>
                    <a:pt x="2154" y="2538"/>
                    <a:pt x="2776" y="1916"/>
                    <a:pt x="2776" y="1150"/>
                  </a:cubicBezTo>
                  <a:lnTo>
                    <a:pt x="2776" y="854"/>
                  </a:lnTo>
                  <a:cubicBezTo>
                    <a:pt x="2776" y="729"/>
                    <a:pt x="2728" y="614"/>
                    <a:pt x="2642" y="528"/>
                  </a:cubicBezTo>
                  <a:cubicBezTo>
                    <a:pt x="2288" y="184"/>
                    <a:pt x="1628" y="21"/>
                    <a:pt x="891" y="2"/>
                  </a:cubicBezTo>
                  <a:cubicBezTo>
                    <a:pt x="882" y="1"/>
                    <a:pt x="873" y="1"/>
                    <a:pt x="864" y="1"/>
                  </a:cubicBezTo>
                  <a:close/>
                </a:path>
              </a:pathLst>
            </a:custGeom>
            <a:solidFill>
              <a:srgbClr val="BEC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11033;p69">
              <a:extLst>
                <a:ext uri="{FF2B5EF4-FFF2-40B4-BE49-F238E27FC236}">
                  <a16:creationId xmlns:a16="http://schemas.microsoft.com/office/drawing/2014/main" id="{918DEEB5-A892-1141-902A-D018D1FD0086}"/>
                </a:ext>
              </a:extLst>
            </p:cNvPr>
            <p:cNvSpPr/>
            <p:nvPr/>
          </p:nvSpPr>
          <p:spPr>
            <a:xfrm>
              <a:off x="4434964" y="3589202"/>
              <a:ext cx="790728" cy="709001"/>
            </a:xfrm>
            <a:custGeom>
              <a:avLst/>
              <a:gdLst/>
              <a:ahLst/>
              <a:cxnLst/>
              <a:rect l="l" t="t" r="r" b="b"/>
              <a:pathLst>
                <a:path w="2767" h="2481" extrusionOk="0">
                  <a:moveTo>
                    <a:pt x="864" y="1"/>
                  </a:moveTo>
                  <a:cubicBezTo>
                    <a:pt x="748" y="1"/>
                    <a:pt x="636" y="56"/>
                    <a:pt x="556" y="136"/>
                  </a:cubicBezTo>
                  <a:lnTo>
                    <a:pt x="135" y="557"/>
                  </a:lnTo>
                  <a:cubicBezTo>
                    <a:pt x="49" y="643"/>
                    <a:pt x="1" y="758"/>
                    <a:pt x="1" y="882"/>
                  </a:cubicBezTo>
                  <a:lnTo>
                    <a:pt x="1" y="1150"/>
                  </a:lnTo>
                  <a:cubicBezTo>
                    <a:pt x="1" y="1763"/>
                    <a:pt x="412" y="2308"/>
                    <a:pt x="1006" y="2481"/>
                  </a:cubicBezTo>
                  <a:cubicBezTo>
                    <a:pt x="805" y="2232"/>
                    <a:pt x="690" y="1926"/>
                    <a:pt x="699" y="1610"/>
                  </a:cubicBezTo>
                  <a:lnTo>
                    <a:pt x="699" y="940"/>
                  </a:lnTo>
                  <a:cubicBezTo>
                    <a:pt x="699" y="683"/>
                    <a:pt x="901" y="479"/>
                    <a:pt x="1154" y="479"/>
                  </a:cubicBezTo>
                  <a:cubicBezTo>
                    <a:pt x="1165" y="479"/>
                    <a:pt x="1176" y="480"/>
                    <a:pt x="1187" y="480"/>
                  </a:cubicBezTo>
                  <a:cubicBezTo>
                    <a:pt x="1647" y="509"/>
                    <a:pt x="2345" y="586"/>
                    <a:pt x="2767" y="787"/>
                  </a:cubicBezTo>
                  <a:cubicBezTo>
                    <a:pt x="2757" y="691"/>
                    <a:pt x="2709" y="595"/>
                    <a:pt x="2642" y="528"/>
                  </a:cubicBezTo>
                  <a:cubicBezTo>
                    <a:pt x="2278" y="184"/>
                    <a:pt x="1628" y="21"/>
                    <a:pt x="891" y="2"/>
                  </a:cubicBezTo>
                  <a:cubicBezTo>
                    <a:pt x="882" y="1"/>
                    <a:pt x="873" y="1"/>
                    <a:pt x="864" y="1"/>
                  </a:cubicBezTo>
                  <a:close/>
                </a:path>
              </a:pathLst>
            </a:custGeom>
            <a:solidFill>
              <a:srgbClr val="ACBD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11034;p69">
              <a:extLst>
                <a:ext uri="{FF2B5EF4-FFF2-40B4-BE49-F238E27FC236}">
                  <a16:creationId xmlns:a16="http://schemas.microsoft.com/office/drawing/2014/main" id="{0DBEB2AE-F393-6246-9C9A-290B6656A952}"/>
                </a:ext>
              </a:extLst>
            </p:cNvPr>
            <p:cNvSpPr/>
            <p:nvPr/>
          </p:nvSpPr>
          <p:spPr>
            <a:xfrm>
              <a:off x="4172338" y="4574258"/>
              <a:ext cx="262908" cy="528102"/>
            </a:xfrm>
            <a:custGeom>
              <a:avLst/>
              <a:gdLst/>
              <a:ahLst/>
              <a:cxnLst/>
              <a:rect l="l" t="t" r="r" b="b"/>
              <a:pathLst>
                <a:path w="920" h="1848" extrusionOk="0">
                  <a:moveTo>
                    <a:pt x="125" y="0"/>
                  </a:moveTo>
                  <a:cubicBezTo>
                    <a:pt x="39" y="115"/>
                    <a:pt x="1" y="249"/>
                    <a:pt x="1" y="393"/>
                  </a:cubicBezTo>
                  <a:lnTo>
                    <a:pt x="1" y="1618"/>
                  </a:lnTo>
                  <a:cubicBezTo>
                    <a:pt x="1" y="1752"/>
                    <a:pt x="97" y="1847"/>
                    <a:pt x="231" y="1847"/>
                  </a:cubicBezTo>
                  <a:lnTo>
                    <a:pt x="920" y="1847"/>
                  </a:lnTo>
                  <a:lnTo>
                    <a:pt x="920" y="1091"/>
                  </a:lnTo>
                  <a:cubicBezTo>
                    <a:pt x="920" y="900"/>
                    <a:pt x="853" y="728"/>
                    <a:pt x="719" y="594"/>
                  </a:cubicBezTo>
                  <a:lnTo>
                    <a:pt x="125" y="0"/>
                  </a:lnTo>
                  <a:close/>
                </a:path>
              </a:pathLst>
            </a:custGeom>
            <a:solidFill>
              <a:srgbClr val="C5D1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11035;p69">
              <a:extLst>
                <a:ext uri="{FF2B5EF4-FFF2-40B4-BE49-F238E27FC236}">
                  <a16:creationId xmlns:a16="http://schemas.microsoft.com/office/drawing/2014/main" id="{12917900-C5A5-9642-97F3-C0F4867EE0E5}"/>
                </a:ext>
              </a:extLst>
            </p:cNvPr>
            <p:cNvSpPr/>
            <p:nvPr/>
          </p:nvSpPr>
          <p:spPr>
            <a:xfrm>
              <a:off x="5225408" y="4574258"/>
              <a:ext cx="265488" cy="528102"/>
            </a:xfrm>
            <a:custGeom>
              <a:avLst/>
              <a:gdLst/>
              <a:ahLst/>
              <a:cxnLst/>
              <a:rect l="l" t="t" r="r" b="b"/>
              <a:pathLst>
                <a:path w="929" h="1848" extrusionOk="0">
                  <a:moveTo>
                    <a:pt x="804" y="0"/>
                  </a:moveTo>
                  <a:lnTo>
                    <a:pt x="211" y="594"/>
                  </a:lnTo>
                  <a:cubicBezTo>
                    <a:pt x="77" y="728"/>
                    <a:pt x="1" y="900"/>
                    <a:pt x="10" y="1091"/>
                  </a:cubicBezTo>
                  <a:lnTo>
                    <a:pt x="10" y="1847"/>
                  </a:lnTo>
                  <a:lnTo>
                    <a:pt x="699" y="1847"/>
                  </a:lnTo>
                  <a:cubicBezTo>
                    <a:pt x="824" y="1847"/>
                    <a:pt x="929" y="1752"/>
                    <a:pt x="929" y="1618"/>
                  </a:cubicBezTo>
                  <a:lnTo>
                    <a:pt x="929" y="393"/>
                  </a:lnTo>
                  <a:cubicBezTo>
                    <a:pt x="929" y="249"/>
                    <a:pt x="891" y="115"/>
                    <a:pt x="804" y="0"/>
                  </a:cubicBezTo>
                  <a:close/>
                </a:path>
              </a:pathLst>
            </a:custGeom>
            <a:solidFill>
              <a:srgbClr val="C5D1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11036;p69">
              <a:extLst>
                <a:ext uri="{FF2B5EF4-FFF2-40B4-BE49-F238E27FC236}">
                  <a16:creationId xmlns:a16="http://schemas.microsoft.com/office/drawing/2014/main" id="{BBFE23ED-2D6C-0540-AB5F-C2BFC18F0083}"/>
                </a:ext>
              </a:extLst>
            </p:cNvPr>
            <p:cNvSpPr/>
            <p:nvPr/>
          </p:nvSpPr>
          <p:spPr>
            <a:xfrm>
              <a:off x="4763319" y="4538541"/>
              <a:ext cx="134311" cy="131743"/>
            </a:xfrm>
            <a:custGeom>
              <a:avLst/>
              <a:gdLst/>
              <a:ahLst/>
              <a:cxnLst/>
              <a:rect l="l" t="t" r="r" b="b"/>
              <a:pathLst>
                <a:path w="470" h="461" extrusionOk="0">
                  <a:moveTo>
                    <a:pt x="0" y="1"/>
                  </a:moveTo>
                  <a:lnTo>
                    <a:pt x="0" y="345"/>
                  </a:lnTo>
                  <a:cubicBezTo>
                    <a:pt x="0" y="412"/>
                    <a:pt x="58" y="460"/>
                    <a:pt x="125" y="460"/>
                  </a:cubicBezTo>
                  <a:lnTo>
                    <a:pt x="354" y="460"/>
                  </a:lnTo>
                  <a:cubicBezTo>
                    <a:pt x="421" y="460"/>
                    <a:pt x="469" y="403"/>
                    <a:pt x="469" y="345"/>
                  </a:cubicBezTo>
                  <a:lnTo>
                    <a:pt x="469" y="1"/>
                  </a:lnTo>
                  <a:close/>
                </a:path>
              </a:pathLst>
            </a:custGeom>
            <a:solidFill>
              <a:srgbClr val="D2DB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11037;p69">
              <a:extLst>
                <a:ext uri="{FF2B5EF4-FFF2-40B4-BE49-F238E27FC236}">
                  <a16:creationId xmlns:a16="http://schemas.microsoft.com/office/drawing/2014/main" id="{050D5F06-8701-A544-ADDD-889CC37F7651}"/>
                </a:ext>
              </a:extLst>
            </p:cNvPr>
            <p:cNvSpPr/>
            <p:nvPr/>
          </p:nvSpPr>
          <p:spPr>
            <a:xfrm>
              <a:off x="4560710" y="4355641"/>
              <a:ext cx="271201" cy="277480"/>
            </a:xfrm>
            <a:custGeom>
              <a:avLst/>
              <a:gdLst/>
              <a:ahLst/>
              <a:cxnLst/>
              <a:rect l="l" t="t" r="r" b="b"/>
              <a:pathLst>
                <a:path w="949" h="971" extrusionOk="0">
                  <a:moveTo>
                    <a:pt x="212" y="1"/>
                  </a:moveTo>
                  <a:cubicBezTo>
                    <a:pt x="185" y="1"/>
                    <a:pt x="160" y="13"/>
                    <a:pt x="145" y="38"/>
                  </a:cubicBezTo>
                  <a:lnTo>
                    <a:pt x="1" y="258"/>
                  </a:lnTo>
                  <a:lnTo>
                    <a:pt x="355" y="899"/>
                  </a:lnTo>
                  <a:cubicBezTo>
                    <a:pt x="378" y="946"/>
                    <a:pt x="422" y="971"/>
                    <a:pt x="469" y="971"/>
                  </a:cubicBezTo>
                  <a:cubicBezTo>
                    <a:pt x="499" y="971"/>
                    <a:pt x="530" y="960"/>
                    <a:pt x="556" y="937"/>
                  </a:cubicBezTo>
                  <a:lnTo>
                    <a:pt x="948" y="641"/>
                  </a:lnTo>
                  <a:lnTo>
                    <a:pt x="278" y="28"/>
                  </a:lnTo>
                  <a:cubicBezTo>
                    <a:pt x="260" y="10"/>
                    <a:pt x="236" y="1"/>
                    <a:pt x="212" y="1"/>
                  </a:cubicBezTo>
                  <a:close/>
                </a:path>
              </a:pathLst>
            </a:custGeom>
            <a:solidFill>
              <a:srgbClr val="C5D1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11038;p69">
              <a:extLst>
                <a:ext uri="{FF2B5EF4-FFF2-40B4-BE49-F238E27FC236}">
                  <a16:creationId xmlns:a16="http://schemas.microsoft.com/office/drawing/2014/main" id="{069C0320-B545-4348-91F2-EEEAF9B2452A}"/>
                </a:ext>
              </a:extLst>
            </p:cNvPr>
            <p:cNvSpPr/>
            <p:nvPr/>
          </p:nvSpPr>
          <p:spPr>
            <a:xfrm>
              <a:off x="4831617" y="4355641"/>
              <a:ext cx="270907" cy="277480"/>
            </a:xfrm>
            <a:custGeom>
              <a:avLst/>
              <a:gdLst/>
              <a:ahLst/>
              <a:cxnLst/>
              <a:rect l="l" t="t" r="r" b="b"/>
              <a:pathLst>
                <a:path w="948" h="971" extrusionOk="0">
                  <a:moveTo>
                    <a:pt x="737" y="1"/>
                  </a:moveTo>
                  <a:cubicBezTo>
                    <a:pt x="713" y="1"/>
                    <a:pt x="688" y="10"/>
                    <a:pt x="670" y="28"/>
                  </a:cubicBezTo>
                  <a:lnTo>
                    <a:pt x="0" y="641"/>
                  </a:lnTo>
                  <a:lnTo>
                    <a:pt x="393" y="937"/>
                  </a:lnTo>
                  <a:cubicBezTo>
                    <a:pt x="419" y="960"/>
                    <a:pt x="450" y="971"/>
                    <a:pt x="480" y="971"/>
                  </a:cubicBezTo>
                  <a:cubicBezTo>
                    <a:pt x="526" y="971"/>
                    <a:pt x="571" y="946"/>
                    <a:pt x="594" y="899"/>
                  </a:cubicBezTo>
                  <a:lnTo>
                    <a:pt x="948" y="258"/>
                  </a:lnTo>
                  <a:lnTo>
                    <a:pt x="804" y="38"/>
                  </a:lnTo>
                  <a:cubicBezTo>
                    <a:pt x="789" y="13"/>
                    <a:pt x="763" y="1"/>
                    <a:pt x="737" y="1"/>
                  </a:cubicBezTo>
                  <a:close/>
                </a:path>
              </a:pathLst>
            </a:custGeom>
            <a:solidFill>
              <a:srgbClr val="C5D1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 name="Title 2">
            <a:extLst>
              <a:ext uri="{FF2B5EF4-FFF2-40B4-BE49-F238E27FC236}">
                <a16:creationId xmlns:a16="http://schemas.microsoft.com/office/drawing/2014/main" id="{E92C03D2-92CD-E748-86CF-800BA3DC82FD}"/>
              </a:ext>
            </a:extLst>
          </p:cNvPr>
          <p:cNvSpPr>
            <a:spLocks noGrp="1"/>
          </p:cNvSpPr>
          <p:nvPr>
            <p:ph type="title"/>
          </p:nvPr>
        </p:nvSpPr>
        <p:spPr>
          <a:xfrm>
            <a:off x="586410" y="117072"/>
            <a:ext cx="9548190" cy="748245"/>
          </a:xfrm>
        </p:spPr>
        <p:txBody>
          <a:bodyPr>
            <a:normAutofit/>
          </a:bodyPr>
          <a:lstStyle/>
          <a:p>
            <a:r>
              <a:rPr lang="es-ES_tradnl" sz="3600" dirty="0"/>
              <a:t>3. </a:t>
            </a:r>
            <a:r>
              <a:rPr lang="es-ES_tradnl" sz="3600" dirty="0" err="1"/>
              <a:t>Research</a:t>
            </a:r>
            <a:r>
              <a:rPr lang="es-ES_tradnl" sz="3600" dirty="0"/>
              <a:t> </a:t>
            </a:r>
            <a:r>
              <a:rPr lang="es-ES_tradnl" sz="3600" dirty="0" err="1"/>
              <a:t>methods</a:t>
            </a:r>
            <a:endParaRPr lang="es-ES_tradnl" sz="3600" dirty="0"/>
          </a:p>
        </p:txBody>
      </p:sp>
      <p:sp>
        <p:nvSpPr>
          <p:cNvPr id="178" name="Content Placeholder 1">
            <a:extLst>
              <a:ext uri="{FF2B5EF4-FFF2-40B4-BE49-F238E27FC236}">
                <a16:creationId xmlns:a16="http://schemas.microsoft.com/office/drawing/2014/main" id="{4D26DD07-ABE1-7240-8188-8E6696BE4981}"/>
              </a:ext>
            </a:extLst>
          </p:cNvPr>
          <p:cNvSpPr txBox="1">
            <a:spLocks/>
          </p:cNvSpPr>
          <p:nvPr/>
        </p:nvSpPr>
        <p:spPr>
          <a:xfrm>
            <a:off x="6342927" y="1115046"/>
            <a:ext cx="5311231" cy="496041"/>
          </a:xfrm>
          <a:prstGeom prst="rect">
            <a:avLst/>
          </a:prstGeom>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5"/>
              </a:buClr>
              <a:buFont typeface="Arial" panose="020B0604020202020204" pitchFamily="34" charset="0"/>
              <a:buNone/>
              <a:defRPr sz="4000" b="0" i="0" kern="1200" baseline="0">
                <a:solidFill>
                  <a:schemeClr val="accent6"/>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chemeClr val="accent5"/>
              </a:buClr>
              <a:buFont typeface="Wingdings" pitchFamily="2" charset="2"/>
              <a:buNone/>
              <a:defRPr sz="2600" kern="1200" baseline="0">
                <a:solidFill>
                  <a:schemeClr val="tx1"/>
                </a:solidFill>
                <a:latin typeface="+mj-lt"/>
                <a:ea typeface="+mn-ea"/>
                <a:cs typeface="+mn-cs"/>
              </a:defRPr>
            </a:lvl2pPr>
            <a:lvl3pPr marL="1143000" indent="-228600" algn="l" defTabSz="914400" rtl="0" eaLnBrk="1" latinLnBrk="0" hangingPunct="1">
              <a:lnSpc>
                <a:spcPct val="90000"/>
              </a:lnSpc>
              <a:spcBef>
                <a:spcPts val="500"/>
              </a:spcBef>
              <a:buClr>
                <a:schemeClr val="accent5"/>
              </a:buClr>
              <a:buFont typeface="Wingdings" pitchFamily="2" charset="2"/>
              <a:buNone/>
              <a:defRPr sz="2200" kern="1200" baseline="0">
                <a:solidFill>
                  <a:schemeClr val="tx1"/>
                </a:solidFill>
                <a:latin typeface="+mj-lt"/>
                <a:ea typeface="+mn-ea"/>
                <a:cs typeface="+mn-cs"/>
              </a:defRPr>
            </a:lvl3pPr>
            <a:lvl4pPr marL="1600200" indent="-228600" algn="l" defTabSz="914400" rtl="0" eaLnBrk="1" latinLnBrk="0" hangingPunct="1">
              <a:lnSpc>
                <a:spcPct val="90000"/>
              </a:lnSpc>
              <a:spcBef>
                <a:spcPts val="500"/>
              </a:spcBef>
              <a:buClr>
                <a:schemeClr val="accent5"/>
              </a:buClr>
              <a:buFont typeface="Wingdings" pitchFamily="2" charset="2"/>
              <a:buNone/>
              <a:defRPr sz="1800" kern="1200" baseline="0">
                <a:solidFill>
                  <a:schemeClr val="tx1"/>
                </a:solidFill>
                <a:latin typeface="+mj-lt"/>
                <a:ea typeface="+mn-ea"/>
                <a:cs typeface="+mn-cs"/>
              </a:defRPr>
            </a:lvl4pPr>
            <a:lvl5pPr marL="2057400" indent="-228600" algn="l" defTabSz="914400" rtl="0" eaLnBrk="1" latinLnBrk="0" hangingPunct="1">
              <a:lnSpc>
                <a:spcPct val="90000"/>
              </a:lnSpc>
              <a:spcBef>
                <a:spcPts val="500"/>
              </a:spcBef>
              <a:buClr>
                <a:schemeClr val="accent5"/>
              </a:buClr>
              <a:buFont typeface="Wingdings" pitchFamily="2" charset="2"/>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ES_tradnl" sz="3000" dirty="0">
                <a:solidFill>
                  <a:schemeClr val="tx1"/>
                </a:solidFill>
              </a:rPr>
              <a:t>GROUP INTERVIEWS </a:t>
            </a:r>
          </a:p>
        </p:txBody>
      </p:sp>
    </p:spTree>
    <p:extLst>
      <p:ext uri="{BB962C8B-B14F-4D97-AF65-F5344CB8AC3E}">
        <p14:creationId xmlns:p14="http://schemas.microsoft.com/office/powerpoint/2010/main" val="39665104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0C7B3CD-23C8-B24E-B0F8-A90A058D3068}"/>
              </a:ext>
            </a:extLst>
          </p:cNvPr>
          <p:cNvSpPr>
            <a:spLocks noGrp="1"/>
          </p:cNvSpPr>
          <p:nvPr>
            <p:ph sz="half" idx="1"/>
          </p:nvPr>
        </p:nvSpPr>
        <p:spPr>
          <a:xfrm>
            <a:off x="586410" y="1248358"/>
            <a:ext cx="6659342" cy="5282208"/>
          </a:xfrm>
        </p:spPr>
        <p:txBody>
          <a:bodyPr numCol="1">
            <a:normAutofit fontScale="92500"/>
          </a:bodyPr>
          <a:lstStyle/>
          <a:p>
            <a:pPr>
              <a:lnSpc>
                <a:spcPct val="120000"/>
              </a:lnSpc>
            </a:pPr>
            <a:r>
              <a:rPr lang="fr-FR" sz="2000" b="1" dirty="0" err="1"/>
              <a:t>Homogeneous</a:t>
            </a:r>
            <a:r>
              <a:rPr lang="fr-FR" sz="2000" b="1" dirty="0"/>
              <a:t> group </a:t>
            </a:r>
            <a:r>
              <a:rPr lang="fr-FR" sz="2000" dirty="0"/>
              <a:t>and </a:t>
            </a:r>
            <a:r>
              <a:rPr lang="fr-FR" sz="2000" dirty="0" err="1"/>
              <a:t>with</a:t>
            </a:r>
            <a:r>
              <a:rPr lang="fr-FR" sz="2000" dirty="0"/>
              <a:t> </a:t>
            </a:r>
            <a:r>
              <a:rPr lang="fr-FR" sz="2000" dirty="0" err="1"/>
              <a:t>specific</a:t>
            </a:r>
            <a:r>
              <a:rPr lang="fr-FR" sz="2000" dirty="0"/>
              <a:t> </a:t>
            </a:r>
            <a:r>
              <a:rPr lang="fr-FR" sz="2000" dirty="0" err="1"/>
              <a:t>characteristics</a:t>
            </a:r>
            <a:endParaRPr lang="fr-FR" sz="2000" dirty="0"/>
          </a:p>
          <a:p>
            <a:pPr>
              <a:lnSpc>
                <a:spcPct val="120000"/>
              </a:lnSpc>
            </a:pPr>
            <a:r>
              <a:rPr lang="fr-FR" sz="2000" dirty="0"/>
              <a:t>The goal </a:t>
            </a:r>
            <a:r>
              <a:rPr lang="fr-FR" sz="2000" dirty="0" err="1"/>
              <a:t>is</a:t>
            </a:r>
            <a:r>
              <a:rPr lang="fr-FR" sz="2000" dirty="0"/>
              <a:t> to </a:t>
            </a:r>
            <a:r>
              <a:rPr lang="fr-FR" sz="2000" dirty="0" err="1"/>
              <a:t>reach</a:t>
            </a:r>
            <a:r>
              <a:rPr lang="fr-FR" sz="2000" dirty="0"/>
              <a:t> consensus or </a:t>
            </a:r>
            <a:r>
              <a:rPr lang="fr-FR" sz="2000" dirty="0" err="1"/>
              <a:t>reach</a:t>
            </a:r>
            <a:r>
              <a:rPr lang="fr-FR" sz="2000" dirty="0"/>
              <a:t> an agreement on the </a:t>
            </a:r>
            <a:r>
              <a:rPr lang="fr-FR" sz="2000" dirty="0" err="1"/>
              <a:t>specific</a:t>
            </a:r>
            <a:r>
              <a:rPr lang="fr-FR" sz="2000" dirty="0"/>
              <a:t> issue</a:t>
            </a:r>
          </a:p>
          <a:p>
            <a:pPr>
              <a:lnSpc>
                <a:spcPct val="120000"/>
              </a:lnSpc>
            </a:pPr>
            <a:r>
              <a:rPr lang="fr-FR" sz="2000" dirty="0" err="1"/>
              <a:t>Avoid</a:t>
            </a:r>
            <a:r>
              <a:rPr lang="fr-FR" sz="2000" dirty="0"/>
              <a:t> </a:t>
            </a:r>
            <a:r>
              <a:rPr lang="fr-FR" sz="2000" dirty="0" err="1"/>
              <a:t>previously</a:t>
            </a:r>
            <a:r>
              <a:rPr lang="fr-FR" sz="2000" dirty="0"/>
              <a:t> </a:t>
            </a:r>
            <a:r>
              <a:rPr lang="fr-FR" sz="2000" dirty="0" err="1"/>
              <a:t>established</a:t>
            </a:r>
            <a:r>
              <a:rPr lang="fr-FR" sz="2000" dirty="0"/>
              <a:t> power </a:t>
            </a:r>
            <a:r>
              <a:rPr lang="fr-FR" sz="2000" dirty="0" err="1"/>
              <a:t>dynamics</a:t>
            </a:r>
            <a:endParaRPr lang="fr-FR" sz="2000" dirty="0"/>
          </a:p>
          <a:p>
            <a:pPr>
              <a:lnSpc>
                <a:spcPct val="120000"/>
              </a:lnSpc>
            </a:pPr>
            <a:r>
              <a:rPr lang="fr-FR" sz="2000" dirty="0" err="1"/>
              <a:t>Number</a:t>
            </a:r>
            <a:r>
              <a:rPr lang="fr-FR" sz="2000" dirty="0"/>
              <a:t> ranges </a:t>
            </a:r>
            <a:r>
              <a:rPr lang="fr-FR" sz="2000" dirty="0" err="1"/>
              <a:t>from</a:t>
            </a:r>
            <a:r>
              <a:rPr lang="fr-FR" sz="2000" dirty="0"/>
              <a:t> 6 to 10 (no set </a:t>
            </a:r>
            <a:r>
              <a:rPr lang="fr-FR" sz="2000" dirty="0" err="1"/>
              <a:t>rule</a:t>
            </a:r>
            <a:r>
              <a:rPr lang="fr-FR" sz="2000" dirty="0"/>
              <a:t>)</a:t>
            </a:r>
          </a:p>
          <a:p>
            <a:pPr>
              <a:lnSpc>
                <a:spcPct val="120000"/>
              </a:lnSpc>
            </a:pPr>
            <a:r>
              <a:rPr lang="fr-FR" sz="2000" b="1" dirty="0" err="1"/>
              <a:t>Language</a:t>
            </a:r>
            <a:r>
              <a:rPr lang="fr-FR" sz="2000" b="1" dirty="0"/>
              <a:t> </a:t>
            </a:r>
            <a:r>
              <a:rPr lang="fr-FR" sz="2000" b="1" dirty="0" err="1"/>
              <a:t>barrier</a:t>
            </a:r>
            <a:r>
              <a:rPr lang="fr-FR" sz="2000" b="1" dirty="0"/>
              <a:t> </a:t>
            </a:r>
            <a:r>
              <a:rPr lang="fr-FR" sz="2000" b="1" dirty="0" err="1"/>
              <a:t>is</a:t>
            </a:r>
            <a:r>
              <a:rPr lang="fr-FR" sz="2000" b="1" dirty="0"/>
              <a:t> a major issue</a:t>
            </a:r>
          </a:p>
          <a:p>
            <a:pPr>
              <a:lnSpc>
                <a:spcPct val="120000"/>
              </a:lnSpc>
            </a:pPr>
            <a:r>
              <a:rPr lang="fr-FR" sz="2000" dirty="0" err="1"/>
              <a:t>Very</a:t>
            </a:r>
            <a:r>
              <a:rPr lang="fr-FR" sz="2000" dirty="0"/>
              <a:t> </a:t>
            </a:r>
            <a:r>
              <a:rPr lang="fr-FR" sz="2000" dirty="0" err="1"/>
              <a:t>limited</a:t>
            </a:r>
            <a:r>
              <a:rPr lang="fr-FR" sz="2000" dirty="0"/>
              <a:t> </a:t>
            </a:r>
            <a:r>
              <a:rPr lang="fr-FR" sz="2000" dirty="0" err="1"/>
              <a:t>number</a:t>
            </a:r>
            <a:r>
              <a:rPr lang="fr-FR" sz="2000" dirty="0"/>
              <a:t> of key topics, not </a:t>
            </a:r>
            <a:r>
              <a:rPr lang="fr-FR" sz="2000" dirty="0" err="1"/>
              <a:t>necessarily</a:t>
            </a:r>
            <a:r>
              <a:rPr lang="fr-FR" sz="2000" dirty="0"/>
              <a:t> questions.</a:t>
            </a:r>
          </a:p>
          <a:p>
            <a:pPr>
              <a:lnSpc>
                <a:spcPct val="120000"/>
              </a:lnSpc>
            </a:pPr>
            <a:r>
              <a:rPr lang="fr-FR" sz="2000" dirty="0"/>
              <a:t>It </a:t>
            </a:r>
            <a:r>
              <a:rPr lang="fr-FR" sz="2000" dirty="0" err="1"/>
              <a:t>is</a:t>
            </a:r>
            <a:r>
              <a:rPr lang="fr-FR" sz="2000" dirty="0"/>
              <a:t> not a </a:t>
            </a:r>
            <a:r>
              <a:rPr lang="fr-FR" sz="2000" dirty="0" err="1"/>
              <a:t>survey</a:t>
            </a:r>
            <a:r>
              <a:rPr lang="fr-FR" sz="2000" dirty="0"/>
              <a:t> and the </a:t>
            </a:r>
            <a:r>
              <a:rPr lang="fr-FR" sz="2000" dirty="0" err="1"/>
              <a:t>facilitator</a:t>
            </a:r>
            <a:r>
              <a:rPr lang="fr-FR" sz="2000" dirty="0"/>
              <a:t> </a:t>
            </a:r>
            <a:r>
              <a:rPr lang="fr-FR" sz="2000" dirty="0" err="1"/>
              <a:t>can</a:t>
            </a:r>
            <a:r>
              <a:rPr lang="fr-FR" sz="2000" dirty="0"/>
              <a:t> use </a:t>
            </a:r>
            <a:r>
              <a:rPr lang="fr-FR" sz="2000" dirty="0" err="1"/>
              <a:t>various</a:t>
            </a:r>
            <a:r>
              <a:rPr lang="fr-FR" sz="2000" dirty="0"/>
              <a:t> techniques (brainstorming, illustrations, or </a:t>
            </a:r>
            <a:r>
              <a:rPr lang="fr-FR" sz="2000" dirty="0" err="1"/>
              <a:t>timelines</a:t>
            </a:r>
            <a:r>
              <a:rPr lang="fr-FR" sz="2000" dirty="0"/>
              <a:t>) to encourage discussion</a:t>
            </a:r>
          </a:p>
          <a:p>
            <a:pPr>
              <a:lnSpc>
                <a:spcPct val="120000"/>
              </a:lnSpc>
            </a:pPr>
            <a:r>
              <a:rPr lang="fr-FR" sz="2000" b="1" dirty="0"/>
              <a:t>The discussion </a:t>
            </a:r>
            <a:r>
              <a:rPr lang="fr-FR" sz="2000" b="1" dirty="0" err="1"/>
              <a:t>process</a:t>
            </a:r>
            <a:r>
              <a:rPr lang="fr-FR" sz="2000" b="1" dirty="0"/>
              <a:t> </a:t>
            </a:r>
            <a:r>
              <a:rPr lang="fr-FR" sz="2000" b="1" dirty="0" err="1"/>
              <a:t>is</a:t>
            </a:r>
            <a:r>
              <a:rPr lang="fr-FR" sz="2000" b="1" dirty="0"/>
              <a:t> as important as the </a:t>
            </a:r>
            <a:r>
              <a:rPr lang="fr-FR" sz="2000" b="1" dirty="0" err="1"/>
              <a:t>answers</a:t>
            </a:r>
            <a:endParaRPr lang="fr-FR" sz="2000" b="1" dirty="0"/>
          </a:p>
          <a:p>
            <a:pPr>
              <a:lnSpc>
                <a:spcPct val="120000"/>
              </a:lnSpc>
            </a:pPr>
            <a:r>
              <a:rPr lang="fr-FR" sz="2000" b="1" dirty="0" err="1"/>
              <a:t>Cannot</a:t>
            </a:r>
            <a:r>
              <a:rPr lang="fr-FR" sz="2000" b="1" dirty="0"/>
              <a:t> </a:t>
            </a:r>
            <a:r>
              <a:rPr lang="fr-FR" sz="2000" b="1" dirty="0" err="1"/>
              <a:t>be</a:t>
            </a:r>
            <a:r>
              <a:rPr lang="fr-FR" sz="2000" b="1" dirty="0"/>
              <a:t> </a:t>
            </a:r>
            <a:r>
              <a:rPr lang="fr-FR" sz="2000" b="1" dirty="0" err="1"/>
              <a:t>quantified</a:t>
            </a:r>
            <a:endParaRPr lang="fr-FR" sz="2000" b="1" dirty="0"/>
          </a:p>
        </p:txBody>
      </p:sp>
      <p:sp>
        <p:nvSpPr>
          <p:cNvPr id="4" name="Title 3">
            <a:extLst>
              <a:ext uri="{FF2B5EF4-FFF2-40B4-BE49-F238E27FC236}">
                <a16:creationId xmlns:a16="http://schemas.microsoft.com/office/drawing/2014/main" id="{BCAF2816-4D5E-FC42-A0A6-675D4342D1F3}"/>
              </a:ext>
            </a:extLst>
          </p:cNvPr>
          <p:cNvSpPr>
            <a:spLocks noGrp="1"/>
          </p:cNvSpPr>
          <p:nvPr>
            <p:ph type="title"/>
          </p:nvPr>
        </p:nvSpPr>
        <p:spPr/>
        <p:txBody>
          <a:bodyPr>
            <a:normAutofit/>
          </a:bodyPr>
          <a:lstStyle/>
          <a:p>
            <a:r>
              <a:rPr lang="es-ES_tradnl" sz="3600" dirty="0"/>
              <a:t>3. </a:t>
            </a:r>
            <a:r>
              <a:rPr lang="es-ES_tradnl" sz="3600" dirty="0" err="1"/>
              <a:t>Research</a:t>
            </a:r>
            <a:r>
              <a:rPr lang="es-ES_tradnl" sz="3600" dirty="0"/>
              <a:t> </a:t>
            </a:r>
            <a:r>
              <a:rPr lang="es-ES_tradnl" sz="3600" dirty="0" err="1"/>
              <a:t>methods</a:t>
            </a:r>
            <a:endParaRPr lang="fr-FR" sz="3600" dirty="0"/>
          </a:p>
        </p:txBody>
      </p:sp>
      <p:pic>
        <p:nvPicPr>
          <p:cNvPr id="15" name="Picture 14">
            <a:extLst>
              <a:ext uri="{FF2B5EF4-FFF2-40B4-BE49-F238E27FC236}">
                <a16:creationId xmlns:a16="http://schemas.microsoft.com/office/drawing/2014/main" id="{CCBF38E8-9302-644B-8C11-BDDB0ECD17A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636" y="920925"/>
            <a:ext cx="4629720" cy="5937075"/>
          </a:xfrm>
          <a:prstGeom prst="rect">
            <a:avLst/>
          </a:prstGeom>
        </p:spPr>
      </p:pic>
    </p:spTree>
    <p:extLst>
      <p:ext uri="{BB962C8B-B14F-4D97-AF65-F5344CB8AC3E}">
        <p14:creationId xmlns:p14="http://schemas.microsoft.com/office/powerpoint/2010/main" val="39893034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E0D278B3-2B3E-944E-B325-C6A11A4DA9FE}"/>
              </a:ext>
            </a:extLst>
          </p:cNvPr>
          <p:cNvSpPr>
            <a:spLocks noGrp="1"/>
          </p:cNvSpPr>
          <p:nvPr>
            <p:ph type="title"/>
          </p:nvPr>
        </p:nvSpPr>
        <p:spPr>
          <a:xfrm>
            <a:off x="586410" y="117072"/>
            <a:ext cx="9459290" cy="748245"/>
          </a:xfrm>
        </p:spPr>
        <p:txBody>
          <a:bodyPr>
            <a:normAutofit/>
          </a:bodyPr>
          <a:lstStyle/>
          <a:p>
            <a:r>
              <a:rPr lang="es-ES_tradnl" sz="3600" dirty="0"/>
              <a:t>3. </a:t>
            </a:r>
            <a:r>
              <a:rPr lang="es-ES_tradnl" sz="3600" dirty="0" err="1"/>
              <a:t>Research</a:t>
            </a:r>
            <a:r>
              <a:rPr lang="es-ES_tradnl" sz="3600" dirty="0"/>
              <a:t> </a:t>
            </a:r>
            <a:r>
              <a:rPr lang="es-ES_tradnl" sz="3600" dirty="0" err="1"/>
              <a:t>methods</a:t>
            </a:r>
            <a:endParaRPr lang="es-ES_tradnl" sz="3600" dirty="0"/>
          </a:p>
        </p:txBody>
      </p:sp>
      <p:sp>
        <p:nvSpPr>
          <p:cNvPr id="3" name="Content Placeholder 2">
            <a:extLst>
              <a:ext uri="{FF2B5EF4-FFF2-40B4-BE49-F238E27FC236}">
                <a16:creationId xmlns:a16="http://schemas.microsoft.com/office/drawing/2014/main" id="{45B08688-13D7-4A1A-B96A-53FA176B619B}"/>
              </a:ext>
            </a:extLst>
          </p:cNvPr>
          <p:cNvSpPr>
            <a:spLocks noGrp="1"/>
          </p:cNvSpPr>
          <p:nvPr>
            <p:ph sz="quarter" idx="17"/>
          </p:nvPr>
        </p:nvSpPr>
        <p:spPr/>
        <p:txBody>
          <a:bodyPr/>
          <a:lstStyle/>
          <a:p>
            <a:endParaRPr lang="it-IT"/>
          </a:p>
        </p:txBody>
      </p:sp>
      <p:pic>
        <p:nvPicPr>
          <p:cNvPr id="7" name="Picture 6">
            <a:extLst>
              <a:ext uri="{FF2B5EF4-FFF2-40B4-BE49-F238E27FC236}">
                <a16:creationId xmlns:a16="http://schemas.microsoft.com/office/drawing/2014/main" id="{8B6762FD-47D2-4026-93F6-A801FBA5AB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56758"/>
            <a:ext cx="12192000" cy="5615578"/>
          </a:xfrm>
          <a:prstGeom prst="rect">
            <a:avLst/>
          </a:prstGeom>
        </p:spPr>
      </p:pic>
    </p:spTree>
    <p:extLst>
      <p:ext uri="{BB962C8B-B14F-4D97-AF65-F5344CB8AC3E}">
        <p14:creationId xmlns:p14="http://schemas.microsoft.com/office/powerpoint/2010/main" val="4290477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BA7A123-CE0B-0C4C-AEAC-91DAD217732E}"/>
              </a:ext>
            </a:extLst>
          </p:cNvPr>
          <p:cNvSpPr txBox="1">
            <a:spLocks/>
          </p:cNvSpPr>
          <p:nvPr/>
        </p:nvSpPr>
        <p:spPr>
          <a:xfrm>
            <a:off x="586410" y="1358375"/>
            <a:ext cx="6446107" cy="1141631"/>
          </a:xfrm>
          <a:prstGeom prst="rect">
            <a:avLst/>
          </a:prstGeom>
        </p:spPr>
        <p:txBody>
          <a:bodyPr vert="horz" lIns="91440" tIns="45720" rIns="91440" bIns="45720" rtlCol="0" anchor="t">
            <a:normAutofit fontScale="85000" lnSpcReduction="20000"/>
          </a:bodyPr>
          <a:lstStyle>
            <a:lvl1pPr algn="l" defTabSz="914400" rtl="0" eaLnBrk="1" latinLnBrk="0" hangingPunct="1">
              <a:lnSpc>
                <a:spcPct val="90000"/>
              </a:lnSpc>
              <a:spcBef>
                <a:spcPct val="0"/>
              </a:spcBef>
              <a:buNone/>
              <a:defRPr sz="4000" b="1" i="0" kern="1200" baseline="0">
                <a:solidFill>
                  <a:schemeClr val="bg1"/>
                </a:solidFill>
                <a:latin typeface="Calibri" panose="020F0502020204030204" pitchFamily="34" charset="0"/>
                <a:ea typeface="+mj-ea"/>
                <a:cs typeface="Calibri" panose="020F0502020204030204" pitchFamily="34" charset="0"/>
              </a:defRPr>
            </a:lvl1pPr>
          </a:lstStyle>
          <a:p>
            <a:pPr>
              <a:lnSpc>
                <a:spcPct val="120000"/>
              </a:lnSpc>
            </a:pPr>
            <a:r>
              <a:rPr lang="fr-FR" dirty="0">
                <a:solidFill>
                  <a:schemeClr val="accent1"/>
                </a:solidFill>
              </a:rPr>
              <a:t>WHEN INTERVIEWS/</a:t>
            </a:r>
            <a:r>
              <a:rPr lang="fr-FR" dirty="0" err="1">
                <a:solidFill>
                  <a:schemeClr val="accent1"/>
                </a:solidFill>
              </a:rPr>
              <a:t>FGDs</a:t>
            </a:r>
            <a:r>
              <a:rPr lang="fr-FR" dirty="0">
                <a:solidFill>
                  <a:schemeClr val="accent1"/>
                </a:solidFill>
              </a:rPr>
              <a:t> ARE ENOUGH?</a:t>
            </a:r>
          </a:p>
        </p:txBody>
      </p:sp>
      <p:sp>
        <p:nvSpPr>
          <p:cNvPr id="15" name="Content Placeholder 3">
            <a:extLst>
              <a:ext uri="{FF2B5EF4-FFF2-40B4-BE49-F238E27FC236}">
                <a16:creationId xmlns:a16="http://schemas.microsoft.com/office/drawing/2014/main" id="{99EE2CEA-C364-574D-B87A-C743372CC9F1}"/>
              </a:ext>
            </a:extLst>
          </p:cNvPr>
          <p:cNvSpPr txBox="1">
            <a:spLocks/>
          </p:cNvSpPr>
          <p:nvPr/>
        </p:nvSpPr>
        <p:spPr>
          <a:xfrm>
            <a:off x="688052" y="2598618"/>
            <a:ext cx="6344466" cy="3964228"/>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FR" dirty="0" err="1">
                <a:latin typeface="Calibri" panose="020F0502020204030204" pitchFamily="34" charset="0"/>
                <a:cs typeface="Calibri" panose="020F0502020204030204" pitchFamily="34" charset="0"/>
              </a:rPr>
              <a:t>When</a:t>
            </a:r>
            <a:r>
              <a:rPr lang="fr-FR" dirty="0">
                <a:latin typeface="Calibri" panose="020F0502020204030204" pitchFamily="34" charset="0"/>
                <a:cs typeface="Calibri" panose="020F0502020204030204" pitchFamily="34" charset="0"/>
              </a:rPr>
              <a:t> </a:t>
            </a:r>
            <a:r>
              <a:rPr lang="fr-FR" dirty="0" err="1">
                <a:latin typeface="Calibri" panose="020F0502020204030204" pitchFamily="34" charset="0"/>
                <a:cs typeface="Calibri" panose="020F0502020204030204" pitchFamily="34" charset="0"/>
              </a:rPr>
              <a:t>you</a:t>
            </a:r>
            <a:r>
              <a:rPr lang="fr-FR" dirty="0">
                <a:latin typeface="Calibri" panose="020F0502020204030204" pitchFamily="34" charset="0"/>
                <a:cs typeface="Calibri" panose="020F0502020204030204" pitchFamily="34" charset="0"/>
              </a:rPr>
              <a:t> </a:t>
            </a:r>
            <a:r>
              <a:rPr lang="fr-FR" dirty="0" err="1">
                <a:latin typeface="Calibri" panose="020F0502020204030204" pitchFamily="34" charset="0"/>
                <a:cs typeface="Calibri" panose="020F0502020204030204" pitchFamily="34" charset="0"/>
              </a:rPr>
              <a:t>reach</a:t>
            </a:r>
            <a:r>
              <a:rPr lang="fr-FR" dirty="0">
                <a:latin typeface="Calibri" panose="020F0502020204030204" pitchFamily="34" charset="0"/>
                <a:cs typeface="Calibri" panose="020F0502020204030204" pitchFamily="34" charset="0"/>
              </a:rPr>
              <a:t> saturation:</a:t>
            </a:r>
          </a:p>
          <a:p>
            <a:pPr marL="0" indent="0">
              <a:lnSpc>
                <a:spcPct val="100000"/>
              </a:lnSpc>
              <a:buNone/>
            </a:pPr>
            <a:endParaRPr lang="fr-FR" dirty="0">
              <a:latin typeface="Calibri" panose="020F0502020204030204" pitchFamily="34" charset="0"/>
              <a:cs typeface="Calibri" panose="020F0502020204030204" pitchFamily="34" charset="0"/>
            </a:endParaRPr>
          </a:p>
          <a:p>
            <a:pPr marL="457200" lvl="1" indent="0">
              <a:lnSpc>
                <a:spcPct val="100000"/>
              </a:lnSpc>
              <a:buNone/>
            </a:pPr>
            <a:r>
              <a:rPr lang="fr-FR" sz="2800" dirty="0">
                <a:latin typeface="Calibri" panose="020F0502020204030204" pitchFamily="34" charset="0"/>
                <a:cs typeface="Calibri" panose="020F0502020204030204" pitchFamily="34" charset="0"/>
              </a:rPr>
              <a:t>You </a:t>
            </a:r>
            <a:r>
              <a:rPr lang="fr-FR" sz="2800" dirty="0" err="1">
                <a:latin typeface="Calibri" panose="020F0502020204030204" pitchFamily="34" charset="0"/>
                <a:cs typeface="Calibri" panose="020F0502020204030204" pitchFamily="34" charset="0"/>
              </a:rPr>
              <a:t>start</a:t>
            </a:r>
            <a:r>
              <a:rPr lang="fr-FR" sz="2800" dirty="0">
                <a:latin typeface="Calibri" panose="020F0502020204030204" pitchFamily="34" charset="0"/>
                <a:cs typeface="Calibri" panose="020F0502020204030204" pitchFamily="34" charset="0"/>
              </a:rPr>
              <a:t> </a:t>
            </a:r>
            <a:r>
              <a:rPr lang="fr-FR" sz="2800" dirty="0" err="1">
                <a:latin typeface="Calibri" panose="020F0502020204030204" pitchFamily="34" charset="0"/>
                <a:cs typeface="Calibri" panose="020F0502020204030204" pitchFamily="34" charset="0"/>
              </a:rPr>
              <a:t>hearing</a:t>
            </a:r>
            <a:r>
              <a:rPr lang="fr-FR" sz="2800" dirty="0">
                <a:latin typeface="Calibri" panose="020F0502020204030204" pitchFamily="34" charset="0"/>
                <a:cs typeface="Calibri" panose="020F0502020204030204" pitchFamily="34" charset="0"/>
              </a:rPr>
              <a:t> the </a:t>
            </a:r>
            <a:r>
              <a:rPr lang="fr-FR" sz="2800" dirty="0" err="1">
                <a:latin typeface="Calibri" panose="020F0502020204030204" pitchFamily="34" charset="0"/>
                <a:cs typeface="Calibri" panose="020F0502020204030204" pitchFamily="34" charset="0"/>
              </a:rPr>
              <a:t>same</a:t>
            </a:r>
            <a:r>
              <a:rPr lang="fr-FR" sz="2800" dirty="0">
                <a:latin typeface="Calibri" panose="020F0502020204030204" pitchFamily="34" charset="0"/>
                <a:cs typeface="Calibri" panose="020F0502020204030204" pitchFamily="34" charset="0"/>
              </a:rPr>
              <a:t> </a:t>
            </a:r>
            <a:r>
              <a:rPr lang="fr-FR" sz="2800" dirty="0" err="1">
                <a:latin typeface="Calibri" panose="020F0502020204030204" pitchFamily="34" charset="0"/>
                <a:cs typeface="Calibri" panose="020F0502020204030204" pitchFamily="34" charset="0"/>
              </a:rPr>
              <a:t>answers</a:t>
            </a:r>
            <a:r>
              <a:rPr lang="fr-FR" sz="2800" dirty="0">
                <a:latin typeface="Calibri" panose="020F0502020204030204" pitchFamily="34" charset="0"/>
                <a:cs typeface="Calibri" panose="020F0502020204030204" pitchFamily="34" charset="0"/>
              </a:rPr>
              <a:t> over and over</a:t>
            </a:r>
          </a:p>
          <a:p>
            <a:pPr marL="457200" lvl="1" indent="0">
              <a:lnSpc>
                <a:spcPct val="100000"/>
              </a:lnSpc>
              <a:buNone/>
            </a:pPr>
            <a:endParaRPr lang="fr-FR" sz="2800" dirty="0">
              <a:latin typeface="Calibri" panose="020F0502020204030204" pitchFamily="34" charset="0"/>
              <a:cs typeface="Calibri" panose="020F0502020204030204" pitchFamily="34" charset="0"/>
            </a:endParaRPr>
          </a:p>
          <a:p>
            <a:pPr marL="457200" lvl="1" indent="0">
              <a:lnSpc>
                <a:spcPct val="100000"/>
              </a:lnSpc>
              <a:buNone/>
            </a:pPr>
            <a:r>
              <a:rPr lang="fr-FR" sz="2800" dirty="0">
                <a:latin typeface="Calibri" panose="020F0502020204030204" pitchFamily="34" charset="0"/>
                <a:cs typeface="Calibri" panose="020F0502020204030204" pitchFamily="34" charset="0"/>
              </a:rPr>
              <a:t>You have </a:t>
            </a:r>
            <a:r>
              <a:rPr lang="fr-FR" sz="2800" dirty="0" err="1">
                <a:latin typeface="Calibri" panose="020F0502020204030204" pitchFamily="34" charset="0"/>
                <a:cs typeface="Calibri" panose="020F0502020204030204" pitchFamily="34" charset="0"/>
              </a:rPr>
              <a:t>reached</a:t>
            </a:r>
            <a:r>
              <a:rPr lang="fr-FR" sz="2800" dirty="0">
                <a:latin typeface="Calibri" panose="020F0502020204030204" pitchFamily="34" charset="0"/>
                <a:cs typeface="Calibri" panose="020F0502020204030204" pitchFamily="34" charset="0"/>
              </a:rPr>
              <a:t> all the </a:t>
            </a:r>
            <a:r>
              <a:rPr lang="fr-FR" sz="2800" dirty="0" err="1">
                <a:latin typeface="Calibri" panose="020F0502020204030204" pitchFamily="34" charset="0"/>
                <a:cs typeface="Calibri" panose="020F0502020204030204" pitchFamily="34" charset="0"/>
              </a:rPr>
              <a:t>respondents</a:t>
            </a:r>
            <a:r>
              <a:rPr lang="fr-FR" sz="2800" dirty="0">
                <a:latin typeface="Calibri" panose="020F0502020204030204" pitchFamily="34" charset="0"/>
                <a:cs typeface="Calibri" panose="020F0502020204030204" pitchFamily="34" charset="0"/>
              </a:rPr>
              <a:t> </a:t>
            </a:r>
            <a:r>
              <a:rPr lang="fr-FR" sz="2800" dirty="0" err="1">
                <a:latin typeface="Calibri" panose="020F0502020204030204" pitchFamily="34" charset="0"/>
                <a:cs typeface="Calibri" panose="020F0502020204030204" pitchFamily="34" charset="0"/>
              </a:rPr>
              <a:t>you</a:t>
            </a:r>
            <a:r>
              <a:rPr lang="fr-FR" sz="2800" dirty="0">
                <a:latin typeface="Calibri" panose="020F0502020204030204" pitchFamily="34" charset="0"/>
                <a:cs typeface="Calibri" panose="020F0502020204030204" pitchFamily="34" charset="0"/>
              </a:rPr>
              <a:t> </a:t>
            </a:r>
            <a:r>
              <a:rPr lang="fr-FR" sz="2800" dirty="0" err="1">
                <a:latin typeface="Calibri" panose="020F0502020204030204" pitchFamily="34" charset="0"/>
                <a:cs typeface="Calibri" panose="020F0502020204030204" pitchFamily="34" charset="0"/>
              </a:rPr>
              <a:t>had</a:t>
            </a:r>
            <a:r>
              <a:rPr lang="fr-FR" sz="2800" dirty="0">
                <a:latin typeface="Calibri" panose="020F0502020204030204" pitchFamily="34" charset="0"/>
                <a:cs typeface="Calibri" panose="020F0502020204030204" pitchFamily="34" charset="0"/>
              </a:rPr>
              <a:t> </a:t>
            </a:r>
            <a:r>
              <a:rPr lang="fr-FR" sz="2800" dirty="0" err="1">
                <a:latin typeface="Calibri" panose="020F0502020204030204" pitchFamily="34" charset="0"/>
                <a:cs typeface="Calibri" panose="020F0502020204030204" pitchFamily="34" charset="0"/>
              </a:rPr>
              <a:t>planned</a:t>
            </a:r>
            <a:r>
              <a:rPr lang="fr-FR" sz="2800" dirty="0">
                <a:latin typeface="Calibri" panose="020F0502020204030204" pitchFamily="34" charset="0"/>
                <a:cs typeface="Calibri" panose="020F0502020204030204" pitchFamily="34" charset="0"/>
              </a:rPr>
              <a:t> to </a:t>
            </a:r>
            <a:r>
              <a:rPr lang="fr-FR" sz="2800" dirty="0" err="1">
                <a:latin typeface="Calibri" panose="020F0502020204030204" pitchFamily="34" charset="0"/>
                <a:cs typeface="Calibri" panose="020F0502020204030204" pitchFamily="34" charset="0"/>
              </a:rPr>
              <a:t>reach</a:t>
            </a:r>
            <a:endParaRPr lang="fr-FR" sz="2800" dirty="0">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7975C44C-EA4E-BE4E-8163-8DB1FB34E84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17025" y="927102"/>
            <a:ext cx="4674975" cy="5992683"/>
          </a:xfrm>
          <a:prstGeom prst="rect">
            <a:avLst/>
          </a:prstGeom>
        </p:spPr>
      </p:pic>
      <p:sp>
        <p:nvSpPr>
          <p:cNvPr id="18" name="Google Shape;9483;p69">
            <a:extLst>
              <a:ext uri="{FF2B5EF4-FFF2-40B4-BE49-F238E27FC236}">
                <a16:creationId xmlns:a16="http://schemas.microsoft.com/office/drawing/2014/main" id="{F880FF5E-5AC2-F44A-B61B-BDD5BBA22412}"/>
              </a:ext>
            </a:extLst>
          </p:cNvPr>
          <p:cNvSpPr/>
          <p:nvPr/>
        </p:nvSpPr>
        <p:spPr>
          <a:xfrm>
            <a:off x="688052" y="3753195"/>
            <a:ext cx="397438" cy="270002"/>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fr-FR"/>
          </a:p>
        </p:txBody>
      </p:sp>
      <p:sp>
        <p:nvSpPr>
          <p:cNvPr id="13" name="Title 3">
            <a:extLst>
              <a:ext uri="{FF2B5EF4-FFF2-40B4-BE49-F238E27FC236}">
                <a16:creationId xmlns:a16="http://schemas.microsoft.com/office/drawing/2014/main" id="{69A2B796-814D-6A4F-8A97-DCC774B91994}"/>
              </a:ext>
            </a:extLst>
          </p:cNvPr>
          <p:cNvSpPr>
            <a:spLocks noGrp="1"/>
          </p:cNvSpPr>
          <p:nvPr>
            <p:ph type="title"/>
          </p:nvPr>
        </p:nvSpPr>
        <p:spPr>
          <a:xfrm>
            <a:off x="586410" y="117072"/>
            <a:ext cx="9823682" cy="748245"/>
          </a:xfrm>
        </p:spPr>
        <p:txBody>
          <a:bodyPr>
            <a:noAutofit/>
          </a:bodyPr>
          <a:lstStyle/>
          <a:p>
            <a:r>
              <a:rPr lang="es-ES_tradnl" sz="3600" dirty="0"/>
              <a:t>3. </a:t>
            </a:r>
            <a:r>
              <a:rPr lang="es-ES_tradnl" sz="3600" dirty="0" err="1"/>
              <a:t>Research</a:t>
            </a:r>
            <a:r>
              <a:rPr lang="es-ES_tradnl" sz="3600" dirty="0"/>
              <a:t> </a:t>
            </a:r>
            <a:r>
              <a:rPr lang="es-ES_tradnl" sz="3600" dirty="0" err="1"/>
              <a:t>methods</a:t>
            </a:r>
            <a:endParaRPr lang="fr-FR" sz="3600" dirty="0"/>
          </a:p>
        </p:txBody>
      </p:sp>
      <p:sp>
        <p:nvSpPr>
          <p:cNvPr id="10" name="Google Shape;9483;p69">
            <a:extLst>
              <a:ext uri="{FF2B5EF4-FFF2-40B4-BE49-F238E27FC236}">
                <a16:creationId xmlns:a16="http://schemas.microsoft.com/office/drawing/2014/main" id="{377FEFAC-483A-B748-9AD9-F42A560B2770}"/>
              </a:ext>
            </a:extLst>
          </p:cNvPr>
          <p:cNvSpPr/>
          <p:nvPr/>
        </p:nvSpPr>
        <p:spPr>
          <a:xfrm>
            <a:off x="688052" y="5223180"/>
            <a:ext cx="397438" cy="270002"/>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fr-FR"/>
          </a:p>
        </p:txBody>
      </p:sp>
    </p:spTree>
    <p:extLst>
      <p:ext uri="{BB962C8B-B14F-4D97-AF65-F5344CB8AC3E}">
        <p14:creationId xmlns:p14="http://schemas.microsoft.com/office/powerpoint/2010/main" val="3149728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BA7A123-CE0B-0C4C-AEAC-91DAD217732E}"/>
              </a:ext>
            </a:extLst>
          </p:cNvPr>
          <p:cNvSpPr txBox="1">
            <a:spLocks/>
          </p:cNvSpPr>
          <p:nvPr/>
        </p:nvSpPr>
        <p:spPr>
          <a:xfrm>
            <a:off x="586410" y="1200263"/>
            <a:ext cx="6446107" cy="74824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baseline="0">
                <a:solidFill>
                  <a:schemeClr val="bg1"/>
                </a:solidFill>
                <a:latin typeface="Calibri" panose="020F0502020204030204" pitchFamily="34" charset="0"/>
                <a:ea typeface="+mj-ea"/>
                <a:cs typeface="Calibri" panose="020F0502020204030204" pitchFamily="34" charset="0"/>
              </a:defRPr>
            </a:lvl1pPr>
          </a:lstStyle>
          <a:p>
            <a:pPr>
              <a:lnSpc>
                <a:spcPct val="120000"/>
              </a:lnSpc>
            </a:pPr>
            <a:r>
              <a:rPr lang="fr-FR" sz="3200" dirty="0">
                <a:solidFill>
                  <a:schemeClr val="accent1"/>
                </a:solidFill>
              </a:rPr>
              <a:t>ISSUES WITH QUALITATIVE DATA</a:t>
            </a:r>
          </a:p>
          <a:p>
            <a:pPr>
              <a:lnSpc>
                <a:spcPct val="120000"/>
              </a:lnSpc>
            </a:pPr>
            <a:endParaRPr lang="fr-FR" sz="3200" dirty="0">
              <a:solidFill>
                <a:schemeClr val="accent1"/>
              </a:solidFill>
            </a:endParaRPr>
          </a:p>
        </p:txBody>
      </p:sp>
      <p:sp>
        <p:nvSpPr>
          <p:cNvPr id="15" name="Content Placeholder 3">
            <a:extLst>
              <a:ext uri="{FF2B5EF4-FFF2-40B4-BE49-F238E27FC236}">
                <a16:creationId xmlns:a16="http://schemas.microsoft.com/office/drawing/2014/main" id="{99EE2CEA-C364-574D-B87A-C743372CC9F1}"/>
              </a:ext>
            </a:extLst>
          </p:cNvPr>
          <p:cNvSpPr txBox="1">
            <a:spLocks/>
          </p:cNvSpPr>
          <p:nvPr/>
        </p:nvSpPr>
        <p:spPr>
          <a:xfrm>
            <a:off x="1087612" y="1948508"/>
            <a:ext cx="5944905" cy="4456226"/>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FR" sz="2200" dirty="0">
                <a:latin typeface="Calibri" panose="020F0502020204030204" pitchFamily="34" charset="0"/>
                <a:cs typeface="Calibri" panose="020F0502020204030204" pitchFamily="34" charset="0"/>
              </a:rPr>
              <a:t>Qualitative data are </a:t>
            </a:r>
            <a:r>
              <a:rPr lang="fr-FR" sz="2200" dirty="0" err="1">
                <a:latin typeface="Calibri" panose="020F0502020204030204" pitchFamily="34" charset="0"/>
                <a:cs typeface="Calibri" panose="020F0502020204030204" pitchFamily="34" charset="0"/>
              </a:rPr>
              <a:t>very</a:t>
            </a:r>
            <a:r>
              <a:rPr lang="fr-FR" sz="2200" dirty="0">
                <a:latin typeface="Calibri" panose="020F0502020204030204" pitchFamily="34" charset="0"/>
                <a:cs typeface="Calibri" panose="020F0502020204030204" pitchFamily="34" charset="0"/>
              </a:rPr>
              <a:t> </a:t>
            </a:r>
            <a:r>
              <a:rPr lang="fr-FR" sz="2200" dirty="0" err="1">
                <a:latin typeface="Calibri" panose="020F0502020204030204" pitchFamily="34" charset="0"/>
                <a:cs typeface="Calibri" panose="020F0502020204030204" pitchFamily="34" charset="0"/>
              </a:rPr>
              <a:t>complex</a:t>
            </a:r>
            <a:r>
              <a:rPr lang="fr-FR" sz="2200" dirty="0">
                <a:latin typeface="Calibri" panose="020F0502020204030204" pitchFamily="34" charset="0"/>
                <a:cs typeface="Calibri" panose="020F0502020204030204" pitchFamily="34" charset="0"/>
              </a:rPr>
              <a:t> to </a:t>
            </a:r>
            <a:r>
              <a:rPr lang="fr-FR" sz="2200" dirty="0" err="1">
                <a:latin typeface="Calibri" panose="020F0502020204030204" pitchFamily="34" charset="0"/>
                <a:cs typeface="Calibri" panose="020F0502020204030204" pitchFamily="34" charset="0"/>
              </a:rPr>
              <a:t>analyze</a:t>
            </a:r>
            <a:r>
              <a:rPr lang="fr-FR" sz="2200" dirty="0">
                <a:latin typeface="Calibri" panose="020F0502020204030204" pitchFamily="34" charset="0"/>
                <a:cs typeface="Calibri" panose="020F0502020204030204" pitchFamily="34" charset="0"/>
              </a:rPr>
              <a:t> and </a:t>
            </a:r>
            <a:r>
              <a:rPr lang="fr-FR" sz="2200" dirty="0" err="1">
                <a:latin typeface="Calibri" panose="020F0502020204030204" pitchFamily="34" charset="0"/>
                <a:cs typeface="Calibri" panose="020F0502020204030204" pitchFamily="34" charset="0"/>
              </a:rPr>
              <a:t>take</a:t>
            </a:r>
            <a:r>
              <a:rPr lang="fr-FR" sz="2200" dirty="0">
                <a:latin typeface="Calibri" panose="020F0502020204030204" pitchFamily="34" charset="0"/>
                <a:cs typeface="Calibri" panose="020F0502020204030204" pitchFamily="34" charset="0"/>
              </a:rPr>
              <a:t> a lot of time.</a:t>
            </a:r>
          </a:p>
          <a:p>
            <a:pPr marL="0" indent="0">
              <a:lnSpc>
                <a:spcPct val="100000"/>
              </a:lnSpc>
              <a:buNone/>
            </a:pPr>
            <a:r>
              <a:rPr lang="fr-FR" sz="2200" dirty="0" err="1">
                <a:latin typeface="Calibri" panose="020F0502020204030204" pitchFamily="34" charset="0"/>
                <a:cs typeface="Calibri" panose="020F0502020204030204" pitchFamily="34" charset="0"/>
              </a:rPr>
              <a:t>Interpretation</a:t>
            </a:r>
            <a:r>
              <a:rPr lang="fr-FR" sz="2200" dirty="0">
                <a:latin typeface="Calibri" panose="020F0502020204030204" pitchFamily="34" charset="0"/>
                <a:cs typeface="Calibri" panose="020F0502020204030204" pitchFamily="34" charset="0"/>
              </a:rPr>
              <a:t> </a:t>
            </a:r>
            <a:r>
              <a:rPr lang="fr-FR" sz="2200" dirty="0" err="1">
                <a:latin typeface="Calibri" panose="020F0502020204030204" pitchFamily="34" charset="0"/>
                <a:cs typeface="Calibri" panose="020F0502020204030204" pitchFamily="34" charset="0"/>
              </a:rPr>
              <a:t>plays</a:t>
            </a:r>
            <a:r>
              <a:rPr lang="fr-FR" sz="2200" dirty="0">
                <a:latin typeface="Calibri" panose="020F0502020204030204" pitchFamily="34" charset="0"/>
                <a:cs typeface="Calibri" panose="020F0502020204030204" pitchFamily="34" charset="0"/>
              </a:rPr>
              <a:t> a massive </a:t>
            </a:r>
            <a:r>
              <a:rPr lang="fr-FR" sz="2200" dirty="0" err="1">
                <a:latin typeface="Calibri" panose="020F0502020204030204" pitchFamily="34" charset="0"/>
                <a:cs typeface="Calibri" panose="020F0502020204030204" pitchFamily="34" charset="0"/>
              </a:rPr>
              <a:t>role</a:t>
            </a:r>
            <a:r>
              <a:rPr lang="fr-FR" sz="2200" dirty="0">
                <a:latin typeface="Calibri" panose="020F0502020204030204" pitchFamily="34" charset="0"/>
                <a:cs typeface="Calibri" panose="020F0502020204030204" pitchFamily="34" charset="0"/>
              </a:rPr>
              <a:t>. If staff </a:t>
            </a:r>
            <a:r>
              <a:rPr lang="fr-FR" sz="2200" dirty="0" err="1">
                <a:latin typeface="Calibri" panose="020F0502020204030204" pitchFamily="34" charset="0"/>
                <a:cs typeface="Calibri" panose="020F0502020204030204" pitchFamily="34" charset="0"/>
              </a:rPr>
              <a:t>is</a:t>
            </a:r>
            <a:r>
              <a:rPr lang="fr-FR" sz="2200" dirty="0">
                <a:latin typeface="Calibri" panose="020F0502020204030204" pitchFamily="34" charset="0"/>
                <a:cs typeface="Calibri" panose="020F0502020204030204" pitchFamily="34" charset="0"/>
              </a:rPr>
              <a:t> not </a:t>
            </a:r>
            <a:r>
              <a:rPr lang="fr-FR" sz="2200" dirty="0" err="1">
                <a:latin typeface="Calibri" panose="020F0502020204030204" pitchFamily="34" charset="0"/>
                <a:cs typeface="Calibri" panose="020F0502020204030204" pitchFamily="34" charset="0"/>
              </a:rPr>
              <a:t>trained</a:t>
            </a:r>
            <a:r>
              <a:rPr lang="fr-FR" sz="2200" dirty="0">
                <a:latin typeface="Calibri" panose="020F0502020204030204" pitchFamily="34" charset="0"/>
                <a:cs typeface="Calibri" panose="020F0502020204030204" pitchFamily="34" charset="0"/>
              </a:rPr>
              <a:t>, the </a:t>
            </a:r>
            <a:r>
              <a:rPr lang="fr-FR" sz="2200" dirty="0" err="1">
                <a:latin typeface="Calibri" panose="020F0502020204030204" pitchFamily="34" charset="0"/>
                <a:cs typeface="Calibri" panose="020F0502020204030204" pitchFamily="34" charset="0"/>
              </a:rPr>
              <a:t>interpretation</a:t>
            </a:r>
            <a:r>
              <a:rPr lang="fr-FR" sz="2200" dirty="0">
                <a:latin typeface="Calibri" panose="020F0502020204030204" pitchFamily="34" charset="0"/>
                <a:cs typeface="Calibri" panose="020F0502020204030204" pitchFamily="34" charset="0"/>
              </a:rPr>
              <a:t> </a:t>
            </a:r>
            <a:r>
              <a:rPr lang="fr-FR" sz="2200" dirty="0" err="1">
                <a:latin typeface="Calibri" panose="020F0502020204030204" pitchFamily="34" charset="0"/>
                <a:cs typeface="Calibri" panose="020F0502020204030204" pitchFamily="34" charset="0"/>
              </a:rPr>
              <a:t>can</a:t>
            </a:r>
            <a:r>
              <a:rPr lang="fr-FR" sz="2200" dirty="0">
                <a:latin typeface="Calibri" panose="020F0502020204030204" pitchFamily="34" charset="0"/>
                <a:cs typeface="Calibri" panose="020F0502020204030204" pitchFamily="34" charset="0"/>
              </a:rPr>
              <a:t> </a:t>
            </a:r>
            <a:r>
              <a:rPr lang="fr-FR" sz="2200" dirty="0" err="1">
                <a:latin typeface="Calibri" panose="020F0502020204030204" pitchFamily="34" charset="0"/>
                <a:cs typeface="Calibri" panose="020F0502020204030204" pitchFamily="34" charset="0"/>
              </a:rPr>
              <a:t>be</a:t>
            </a:r>
            <a:r>
              <a:rPr lang="fr-FR" sz="2200" dirty="0">
                <a:latin typeface="Calibri" panose="020F0502020204030204" pitchFamily="34" charset="0"/>
                <a:cs typeface="Calibri" panose="020F0502020204030204" pitchFamily="34" charset="0"/>
              </a:rPr>
              <a:t> </a:t>
            </a:r>
            <a:r>
              <a:rPr lang="fr-FR" sz="2200" dirty="0" err="1">
                <a:latin typeface="Calibri" panose="020F0502020204030204" pitchFamily="34" charset="0"/>
                <a:cs typeface="Calibri" panose="020F0502020204030204" pitchFamily="34" charset="0"/>
              </a:rPr>
              <a:t>arbitrary</a:t>
            </a:r>
            <a:r>
              <a:rPr lang="fr-FR" sz="2200" dirty="0">
                <a:latin typeface="Calibri" panose="020F0502020204030204" pitchFamily="34" charset="0"/>
                <a:cs typeface="Calibri" panose="020F0502020204030204" pitchFamily="34" charset="0"/>
              </a:rPr>
              <a:t> and more </a:t>
            </a:r>
            <a:r>
              <a:rPr lang="fr-FR" sz="2200" dirty="0" err="1">
                <a:latin typeface="Calibri" panose="020F0502020204030204" pitchFamily="34" charset="0"/>
                <a:cs typeface="Calibri" panose="020F0502020204030204" pitchFamily="34" charset="0"/>
              </a:rPr>
              <a:t>difficult</a:t>
            </a:r>
            <a:r>
              <a:rPr lang="fr-FR" sz="2200" dirty="0">
                <a:latin typeface="Calibri" panose="020F0502020204030204" pitchFamily="34" charset="0"/>
                <a:cs typeface="Calibri" panose="020F0502020204030204" pitchFamily="34" charset="0"/>
              </a:rPr>
              <a:t> to double check.</a:t>
            </a:r>
          </a:p>
          <a:p>
            <a:pPr marL="0" indent="0">
              <a:lnSpc>
                <a:spcPct val="100000"/>
              </a:lnSpc>
              <a:buNone/>
            </a:pPr>
            <a:r>
              <a:rPr lang="fr-FR" sz="2200" dirty="0">
                <a:latin typeface="Calibri" panose="020F0502020204030204" pitchFamily="34" charset="0"/>
                <a:cs typeface="Calibri" panose="020F0502020204030204" pitchFamily="34" charset="0"/>
              </a:rPr>
              <a:t>The </a:t>
            </a:r>
            <a:r>
              <a:rPr lang="fr-FR" sz="2200" dirty="0" err="1">
                <a:latin typeface="Calibri" panose="020F0502020204030204" pitchFamily="34" charset="0"/>
                <a:cs typeface="Calibri" panose="020F0502020204030204" pitchFamily="34" charset="0"/>
              </a:rPr>
              <a:t>analysis</a:t>
            </a:r>
            <a:r>
              <a:rPr lang="fr-FR" sz="2200" dirty="0">
                <a:latin typeface="Calibri" panose="020F0502020204030204" pitchFamily="34" charset="0"/>
                <a:cs typeface="Calibri" panose="020F0502020204030204" pitchFamily="34" charset="0"/>
              </a:rPr>
              <a:t> </a:t>
            </a:r>
            <a:r>
              <a:rPr lang="fr-FR" sz="2200" dirty="0" err="1">
                <a:latin typeface="Calibri" panose="020F0502020204030204" pitchFamily="34" charset="0"/>
                <a:cs typeface="Calibri" panose="020F0502020204030204" pitchFamily="34" charset="0"/>
              </a:rPr>
              <a:t>is</a:t>
            </a:r>
            <a:r>
              <a:rPr lang="fr-FR" sz="2200" dirty="0">
                <a:latin typeface="Calibri" panose="020F0502020204030204" pitchFamily="34" charset="0"/>
                <a:cs typeface="Calibri" panose="020F0502020204030204" pitchFamily="34" charset="0"/>
              </a:rPr>
              <a:t> not </a:t>
            </a:r>
            <a:r>
              <a:rPr lang="fr-FR" sz="2200" dirty="0" err="1">
                <a:latin typeface="Calibri" panose="020F0502020204030204" pitchFamily="34" charset="0"/>
                <a:cs typeface="Calibri" panose="020F0502020204030204" pitchFamily="34" charset="0"/>
              </a:rPr>
              <a:t>simply</a:t>
            </a:r>
            <a:r>
              <a:rPr lang="fr-FR" sz="2200" dirty="0">
                <a:latin typeface="Calibri" panose="020F0502020204030204" pitchFamily="34" charset="0"/>
                <a:cs typeface="Calibri" panose="020F0502020204030204" pitchFamily="34" charset="0"/>
              </a:rPr>
              <a:t> a </a:t>
            </a:r>
            <a:r>
              <a:rPr lang="fr-FR" sz="2200" dirty="0" err="1">
                <a:latin typeface="Calibri" panose="020F0502020204030204" pitchFamily="34" charset="0"/>
                <a:cs typeface="Calibri" panose="020F0502020204030204" pitchFamily="34" charset="0"/>
              </a:rPr>
              <a:t>summary</a:t>
            </a:r>
            <a:r>
              <a:rPr lang="fr-FR" sz="2200" dirty="0">
                <a:latin typeface="Calibri" panose="020F0502020204030204" pitchFamily="34" charset="0"/>
                <a:cs typeface="Calibri" panose="020F0502020204030204" pitchFamily="34" charset="0"/>
              </a:rPr>
              <a:t> of the notes. </a:t>
            </a:r>
          </a:p>
          <a:p>
            <a:pPr marL="0" indent="0">
              <a:lnSpc>
                <a:spcPct val="100000"/>
              </a:lnSpc>
              <a:buNone/>
            </a:pPr>
            <a:r>
              <a:rPr lang="fr-FR" sz="2200" dirty="0">
                <a:latin typeface="Calibri" panose="020F0502020204030204" pitchFamily="34" charset="0"/>
                <a:cs typeface="Calibri" panose="020F0502020204030204" pitchFamily="34" charset="0"/>
              </a:rPr>
              <a:t>It </a:t>
            </a:r>
            <a:r>
              <a:rPr lang="fr-FR" sz="2200" dirty="0" err="1">
                <a:latin typeface="Calibri" panose="020F0502020204030204" pitchFamily="34" charset="0"/>
                <a:cs typeface="Calibri" panose="020F0502020204030204" pitchFamily="34" charset="0"/>
              </a:rPr>
              <a:t>is</a:t>
            </a:r>
            <a:r>
              <a:rPr lang="fr-FR" sz="2200" dirty="0">
                <a:latin typeface="Calibri" panose="020F0502020204030204" pitchFamily="34" charset="0"/>
                <a:cs typeface="Calibri" panose="020F0502020204030204" pitchFamily="34" charset="0"/>
              </a:rPr>
              <a:t> an </a:t>
            </a:r>
            <a:r>
              <a:rPr lang="fr-FR" sz="2200" dirty="0" err="1">
                <a:latin typeface="Calibri" panose="020F0502020204030204" pitchFamily="34" charset="0"/>
                <a:cs typeface="Calibri" panose="020F0502020204030204" pitchFamily="34" charset="0"/>
              </a:rPr>
              <a:t>enormous</a:t>
            </a:r>
            <a:r>
              <a:rPr lang="fr-FR" sz="2200" dirty="0">
                <a:latin typeface="Calibri" panose="020F0502020204030204" pitchFamily="34" charset="0"/>
                <a:cs typeface="Calibri" panose="020F0502020204030204" pitchFamily="34" charset="0"/>
              </a:rPr>
              <a:t> effort of time</a:t>
            </a:r>
          </a:p>
          <a:p>
            <a:pPr marL="0" indent="0">
              <a:lnSpc>
                <a:spcPct val="100000"/>
              </a:lnSpc>
              <a:buNone/>
            </a:pPr>
            <a:r>
              <a:rPr lang="fr-FR" sz="2200" dirty="0">
                <a:latin typeface="Calibri" panose="020F0502020204030204" pitchFamily="34" charset="0"/>
                <a:cs typeface="Calibri" panose="020F0502020204030204" pitchFamily="34" charset="0"/>
              </a:rPr>
              <a:t>There are </a:t>
            </a:r>
            <a:r>
              <a:rPr lang="fr-FR" sz="2200" dirty="0" err="1">
                <a:latin typeface="Calibri" panose="020F0502020204030204" pitchFamily="34" charset="0"/>
                <a:cs typeface="Calibri" panose="020F0502020204030204" pitchFamily="34" charset="0"/>
              </a:rPr>
              <a:t>different</a:t>
            </a:r>
            <a:r>
              <a:rPr lang="fr-FR" sz="2200" dirty="0">
                <a:latin typeface="Calibri" panose="020F0502020204030204" pitchFamily="34" charset="0"/>
                <a:cs typeface="Calibri" panose="020F0502020204030204" pitchFamily="34" charset="0"/>
              </a:rPr>
              <a:t> techniques, for </a:t>
            </a:r>
            <a:r>
              <a:rPr lang="fr-FR" sz="2200" dirty="0" err="1">
                <a:latin typeface="Calibri" panose="020F0502020204030204" pitchFamily="34" charset="0"/>
                <a:cs typeface="Calibri" panose="020F0502020204030204" pitchFamily="34" charset="0"/>
              </a:rPr>
              <a:t>example</a:t>
            </a:r>
            <a:r>
              <a:rPr lang="fr-FR" sz="2200" dirty="0">
                <a:latin typeface="Calibri" panose="020F0502020204030204" pitchFamily="34" charset="0"/>
                <a:cs typeface="Calibri" panose="020F0502020204030204" pitchFamily="34" charset="0"/>
              </a:rPr>
              <a:t>:</a:t>
            </a:r>
          </a:p>
          <a:p>
            <a:pPr lvl="1">
              <a:lnSpc>
                <a:spcPct val="100000"/>
              </a:lnSpc>
            </a:pPr>
            <a:r>
              <a:rPr lang="fr-FR" sz="1800" dirty="0" err="1">
                <a:latin typeface="Calibri" panose="020F0502020204030204" pitchFamily="34" charset="0"/>
                <a:cs typeface="Calibri" panose="020F0502020204030204" pitchFamily="34" charset="0"/>
              </a:rPr>
              <a:t>Thematic</a:t>
            </a:r>
            <a:r>
              <a:rPr lang="fr-FR" sz="1800" dirty="0">
                <a:latin typeface="Calibri" panose="020F0502020204030204" pitchFamily="34" charset="0"/>
                <a:cs typeface="Calibri" panose="020F0502020204030204" pitchFamily="34" charset="0"/>
              </a:rPr>
              <a:t> </a:t>
            </a:r>
            <a:r>
              <a:rPr lang="fr-FR" sz="1800" dirty="0" err="1">
                <a:latin typeface="Calibri" panose="020F0502020204030204" pitchFamily="34" charset="0"/>
                <a:cs typeface="Calibri" panose="020F0502020204030204" pitchFamily="34" charset="0"/>
              </a:rPr>
              <a:t>analysis</a:t>
            </a:r>
            <a:endParaRPr lang="fr-FR" sz="1800" dirty="0">
              <a:latin typeface="Calibri" panose="020F0502020204030204" pitchFamily="34" charset="0"/>
              <a:cs typeface="Calibri" panose="020F0502020204030204" pitchFamily="34" charset="0"/>
            </a:endParaRPr>
          </a:p>
          <a:p>
            <a:pPr lvl="1">
              <a:lnSpc>
                <a:spcPct val="100000"/>
              </a:lnSpc>
            </a:pPr>
            <a:r>
              <a:rPr lang="fr-FR" sz="1800" dirty="0">
                <a:latin typeface="Calibri" panose="020F0502020204030204" pitchFamily="34" charset="0"/>
                <a:cs typeface="Calibri" panose="020F0502020204030204" pitchFamily="34" charset="0"/>
              </a:rPr>
              <a:t>Narrative </a:t>
            </a:r>
            <a:r>
              <a:rPr lang="fr-FR" sz="1800" dirty="0" err="1">
                <a:latin typeface="Calibri" panose="020F0502020204030204" pitchFamily="34" charset="0"/>
                <a:cs typeface="Calibri" panose="020F0502020204030204" pitchFamily="34" charset="0"/>
              </a:rPr>
              <a:t>analysis</a:t>
            </a:r>
            <a:endParaRPr lang="fr-FR" sz="1800" dirty="0">
              <a:latin typeface="Calibri" panose="020F0502020204030204" pitchFamily="34" charset="0"/>
              <a:cs typeface="Calibri" panose="020F0502020204030204" pitchFamily="34" charset="0"/>
            </a:endParaRPr>
          </a:p>
          <a:p>
            <a:pPr lvl="1">
              <a:lnSpc>
                <a:spcPct val="100000"/>
              </a:lnSpc>
            </a:pPr>
            <a:r>
              <a:rPr lang="fr-FR" sz="1800" dirty="0" err="1">
                <a:latin typeface="Calibri" panose="020F0502020204030204" pitchFamily="34" charset="0"/>
                <a:cs typeface="Calibri" panose="020F0502020204030204" pitchFamily="34" charset="0"/>
              </a:rPr>
              <a:t>Discourse</a:t>
            </a:r>
            <a:r>
              <a:rPr lang="fr-FR" sz="1800" dirty="0">
                <a:latin typeface="Calibri" panose="020F0502020204030204" pitchFamily="34" charset="0"/>
                <a:cs typeface="Calibri" panose="020F0502020204030204" pitchFamily="34" charset="0"/>
              </a:rPr>
              <a:t> </a:t>
            </a:r>
            <a:r>
              <a:rPr lang="fr-FR" sz="1800" dirty="0" err="1">
                <a:latin typeface="Calibri" panose="020F0502020204030204" pitchFamily="34" charset="0"/>
                <a:cs typeface="Calibri" panose="020F0502020204030204" pitchFamily="34" charset="0"/>
              </a:rPr>
              <a:t>analysis</a:t>
            </a:r>
            <a:endParaRPr lang="fr-FR" sz="1800" dirty="0">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7975C44C-EA4E-BE4E-8163-8DB1FB34E84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17025" y="927102"/>
            <a:ext cx="4674975" cy="5992683"/>
          </a:xfrm>
          <a:prstGeom prst="rect">
            <a:avLst/>
          </a:prstGeom>
        </p:spPr>
      </p:pic>
      <p:sp>
        <p:nvSpPr>
          <p:cNvPr id="13" name="Title 3">
            <a:extLst>
              <a:ext uri="{FF2B5EF4-FFF2-40B4-BE49-F238E27FC236}">
                <a16:creationId xmlns:a16="http://schemas.microsoft.com/office/drawing/2014/main" id="{69A2B796-814D-6A4F-8A97-DCC774B91994}"/>
              </a:ext>
            </a:extLst>
          </p:cNvPr>
          <p:cNvSpPr>
            <a:spLocks noGrp="1"/>
          </p:cNvSpPr>
          <p:nvPr>
            <p:ph type="title"/>
          </p:nvPr>
        </p:nvSpPr>
        <p:spPr>
          <a:xfrm>
            <a:off x="586410" y="117072"/>
            <a:ext cx="9823682" cy="748245"/>
          </a:xfrm>
        </p:spPr>
        <p:txBody>
          <a:bodyPr>
            <a:noAutofit/>
          </a:bodyPr>
          <a:lstStyle/>
          <a:p>
            <a:r>
              <a:rPr lang="es-ES_tradnl" sz="3600" dirty="0"/>
              <a:t>3. </a:t>
            </a:r>
            <a:r>
              <a:rPr lang="es-ES_tradnl" sz="3600" dirty="0" err="1"/>
              <a:t>Research</a:t>
            </a:r>
            <a:r>
              <a:rPr lang="es-ES_tradnl" sz="3600" dirty="0"/>
              <a:t> </a:t>
            </a:r>
            <a:r>
              <a:rPr lang="es-ES_tradnl" sz="3600" dirty="0" err="1"/>
              <a:t>methods</a:t>
            </a:r>
            <a:endParaRPr lang="fr-FR" sz="3600" dirty="0"/>
          </a:p>
        </p:txBody>
      </p:sp>
      <p:sp>
        <p:nvSpPr>
          <p:cNvPr id="17" name="Google Shape;9483;p69">
            <a:extLst>
              <a:ext uri="{FF2B5EF4-FFF2-40B4-BE49-F238E27FC236}">
                <a16:creationId xmlns:a16="http://schemas.microsoft.com/office/drawing/2014/main" id="{647AEC31-8A05-6B4F-877D-7AA338DAE5E7}"/>
              </a:ext>
            </a:extLst>
          </p:cNvPr>
          <p:cNvSpPr/>
          <p:nvPr/>
        </p:nvSpPr>
        <p:spPr>
          <a:xfrm>
            <a:off x="688052" y="2071072"/>
            <a:ext cx="397438" cy="270002"/>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fr-FR"/>
          </a:p>
        </p:txBody>
      </p:sp>
      <p:sp>
        <p:nvSpPr>
          <p:cNvPr id="19" name="Google Shape;9483;p69">
            <a:extLst>
              <a:ext uri="{FF2B5EF4-FFF2-40B4-BE49-F238E27FC236}">
                <a16:creationId xmlns:a16="http://schemas.microsoft.com/office/drawing/2014/main" id="{F3B61267-DE9F-774B-9F4C-C75B304FC603}"/>
              </a:ext>
            </a:extLst>
          </p:cNvPr>
          <p:cNvSpPr/>
          <p:nvPr/>
        </p:nvSpPr>
        <p:spPr>
          <a:xfrm>
            <a:off x="688052" y="2835255"/>
            <a:ext cx="397438" cy="270002"/>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fr-FR"/>
          </a:p>
        </p:txBody>
      </p:sp>
      <p:sp>
        <p:nvSpPr>
          <p:cNvPr id="20" name="Google Shape;9483;p69">
            <a:extLst>
              <a:ext uri="{FF2B5EF4-FFF2-40B4-BE49-F238E27FC236}">
                <a16:creationId xmlns:a16="http://schemas.microsoft.com/office/drawing/2014/main" id="{0E946218-51A1-E24D-8E0E-25E705E3390A}"/>
              </a:ext>
            </a:extLst>
          </p:cNvPr>
          <p:cNvSpPr/>
          <p:nvPr/>
        </p:nvSpPr>
        <p:spPr>
          <a:xfrm>
            <a:off x="688052" y="3957999"/>
            <a:ext cx="397438" cy="270002"/>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fr-FR"/>
          </a:p>
        </p:txBody>
      </p:sp>
      <p:sp>
        <p:nvSpPr>
          <p:cNvPr id="21" name="Google Shape;9483;p69">
            <a:extLst>
              <a:ext uri="{FF2B5EF4-FFF2-40B4-BE49-F238E27FC236}">
                <a16:creationId xmlns:a16="http://schemas.microsoft.com/office/drawing/2014/main" id="{DF4B56BB-B953-254B-9B71-D6DD04AEE259}"/>
              </a:ext>
            </a:extLst>
          </p:cNvPr>
          <p:cNvSpPr/>
          <p:nvPr/>
        </p:nvSpPr>
        <p:spPr>
          <a:xfrm>
            <a:off x="688052" y="4448031"/>
            <a:ext cx="397438" cy="270002"/>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fr-FR"/>
          </a:p>
        </p:txBody>
      </p:sp>
      <p:sp>
        <p:nvSpPr>
          <p:cNvPr id="22" name="Google Shape;9483;p69">
            <a:extLst>
              <a:ext uri="{FF2B5EF4-FFF2-40B4-BE49-F238E27FC236}">
                <a16:creationId xmlns:a16="http://schemas.microsoft.com/office/drawing/2014/main" id="{A3876D26-ADBC-0845-8138-71DEAE453E8D}"/>
              </a:ext>
            </a:extLst>
          </p:cNvPr>
          <p:cNvSpPr/>
          <p:nvPr/>
        </p:nvSpPr>
        <p:spPr>
          <a:xfrm>
            <a:off x="688052" y="4945742"/>
            <a:ext cx="397438" cy="270002"/>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fr-FR"/>
          </a:p>
        </p:txBody>
      </p:sp>
    </p:spTree>
    <p:extLst>
      <p:ext uri="{BB962C8B-B14F-4D97-AF65-F5344CB8AC3E}">
        <p14:creationId xmlns:p14="http://schemas.microsoft.com/office/powerpoint/2010/main" val="264825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0C7B3CD-23C8-B24E-B0F8-A90A058D3068}"/>
              </a:ext>
            </a:extLst>
          </p:cNvPr>
          <p:cNvSpPr>
            <a:spLocks noGrp="1"/>
          </p:cNvSpPr>
          <p:nvPr>
            <p:ph sz="half" idx="1"/>
          </p:nvPr>
        </p:nvSpPr>
        <p:spPr>
          <a:xfrm>
            <a:off x="1268964" y="1080494"/>
            <a:ext cx="5626359" cy="5617935"/>
          </a:xfrm>
        </p:spPr>
        <p:txBody>
          <a:bodyPr>
            <a:noAutofit/>
          </a:bodyPr>
          <a:lstStyle/>
          <a:p>
            <a:pPr marL="0" indent="0">
              <a:lnSpc>
                <a:spcPct val="100000"/>
              </a:lnSpc>
              <a:buNone/>
            </a:pPr>
            <a:r>
              <a:rPr lang="es-ES_tradnl" sz="2800" b="1" dirty="0" err="1"/>
              <a:t>Reminder</a:t>
            </a:r>
            <a:r>
              <a:rPr lang="es-ES_tradnl" sz="2800" b="1" dirty="0"/>
              <a:t>: </a:t>
            </a:r>
            <a:r>
              <a:rPr lang="es-ES_tradnl" sz="2800" dirty="0"/>
              <a:t>training </a:t>
            </a:r>
            <a:r>
              <a:rPr lang="es-ES_tradnl" sz="2800" dirty="0" err="1"/>
              <a:t>curriculum</a:t>
            </a:r>
            <a:endParaRPr lang="es-ES_tradnl" sz="2800" dirty="0"/>
          </a:p>
          <a:p>
            <a:pPr marL="0" indent="0">
              <a:lnSpc>
                <a:spcPct val="100000"/>
              </a:lnSpc>
              <a:buNone/>
            </a:pPr>
            <a:endParaRPr lang="es-ES_tradnl" sz="2800" b="1" dirty="0"/>
          </a:p>
          <a:p>
            <a:pPr marL="0" indent="0">
              <a:lnSpc>
                <a:spcPct val="100000"/>
              </a:lnSpc>
              <a:buNone/>
            </a:pPr>
            <a:r>
              <a:rPr lang="es-ES_tradnl" sz="2800" b="1" dirty="0" err="1"/>
              <a:t>Research</a:t>
            </a:r>
            <a:r>
              <a:rPr lang="es-ES_tradnl" sz="2800" b="1" dirty="0"/>
              <a:t> </a:t>
            </a:r>
            <a:r>
              <a:rPr lang="es-ES_tradnl" sz="2800" b="1" dirty="0" err="1"/>
              <a:t>methods</a:t>
            </a:r>
            <a:r>
              <a:rPr lang="es-ES_tradnl" sz="2800" b="1" dirty="0"/>
              <a:t>:</a:t>
            </a:r>
          </a:p>
          <a:p>
            <a:pPr marL="800100" lvl="1" indent="-342900">
              <a:lnSpc>
                <a:spcPct val="100000"/>
              </a:lnSpc>
              <a:buClr>
                <a:schemeClr val="tx1"/>
              </a:buClr>
              <a:buFont typeface="+mj-lt"/>
              <a:buAutoNum type="arabicPeriod"/>
            </a:pPr>
            <a:r>
              <a:rPr lang="es-ES_tradnl" sz="2000" dirty="0" err="1"/>
              <a:t>Research</a:t>
            </a:r>
            <a:r>
              <a:rPr lang="es-ES_tradnl" sz="2000" dirty="0"/>
              <a:t> </a:t>
            </a:r>
            <a:r>
              <a:rPr lang="es-ES_tradnl" sz="2000" dirty="0" err="1"/>
              <a:t>strategy</a:t>
            </a:r>
            <a:r>
              <a:rPr lang="es-ES_tradnl" sz="2000" dirty="0"/>
              <a:t> and </a:t>
            </a:r>
            <a:r>
              <a:rPr lang="es-ES_tradnl" sz="2000" dirty="0" err="1"/>
              <a:t>methodology</a:t>
            </a:r>
            <a:endParaRPr lang="es-ES_tradnl" sz="2000" dirty="0"/>
          </a:p>
          <a:p>
            <a:pPr marL="800100" lvl="1" indent="-342900">
              <a:lnSpc>
                <a:spcPct val="100000"/>
              </a:lnSpc>
              <a:buClr>
                <a:schemeClr val="tx1"/>
              </a:buClr>
              <a:buFont typeface="+mj-lt"/>
              <a:buAutoNum type="arabicPeriod"/>
            </a:pPr>
            <a:r>
              <a:rPr lang="es-ES_tradnl" sz="2000" dirty="0" err="1"/>
              <a:t>Sources</a:t>
            </a:r>
            <a:r>
              <a:rPr lang="es-ES_tradnl" sz="2000" dirty="0"/>
              <a:t> and </a:t>
            </a:r>
            <a:r>
              <a:rPr lang="es-ES_tradnl" sz="2000" dirty="0" err="1"/>
              <a:t>sampling</a:t>
            </a:r>
            <a:r>
              <a:rPr lang="es-ES_tradnl" sz="2000" dirty="0"/>
              <a:t> </a:t>
            </a:r>
            <a:r>
              <a:rPr lang="es-ES_tradnl" sz="2000" dirty="0" err="1"/>
              <a:t>strategies</a:t>
            </a:r>
            <a:endParaRPr lang="es-ES_tradnl" sz="2000" dirty="0"/>
          </a:p>
          <a:p>
            <a:pPr marL="800100" lvl="1" indent="-342900">
              <a:lnSpc>
                <a:spcPct val="100000"/>
              </a:lnSpc>
              <a:buClr>
                <a:schemeClr val="tx1"/>
              </a:buClr>
              <a:buFont typeface="+mj-lt"/>
              <a:buAutoNum type="arabicPeriod"/>
            </a:pPr>
            <a:r>
              <a:rPr lang="es-ES_tradnl" sz="2000" dirty="0" err="1"/>
              <a:t>Research</a:t>
            </a:r>
            <a:r>
              <a:rPr lang="es-ES_tradnl" sz="2000" dirty="0"/>
              <a:t> </a:t>
            </a:r>
            <a:r>
              <a:rPr lang="es-ES_tradnl" sz="2000" dirty="0" err="1"/>
              <a:t>methods</a:t>
            </a:r>
            <a:endParaRPr lang="es-ES_tradnl" sz="2000" dirty="0"/>
          </a:p>
          <a:p>
            <a:pPr marL="800100" lvl="1" indent="-342900">
              <a:lnSpc>
                <a:spcPct val="100000"/>
              </a:lnSpc>
              <a:buClr>
                <a:schemeClr val="tx1"/>
              </a:buClr>
              <a:buFont typeface="+mj-lt"/>
              <a:buAutoNum type="arabicPeriod"/>
            </a:pPr>
            <a:r>
              <a:rPr lang="es-ES_tradnl" sz="2000" dirty="0" err="1"/>
              <a:t>Exercise</a:t>
            </a:r>
            <a:endParaRPr lang="es-ES_tradnl" sz="2000" dirty="0"/>
          </a:p>
          <a:p>
            <a:pPr marL="0" indent="0">
              <a:lnSpc>
                <a:spcPct val="100000"/>
              </a:lnSpc>
              <a:buNone/>
            </a:pPr>
            <a:endParaRPr lang="es-ES_tradnl" sz="2800" b="1" dirty="0"/>
          </a:p>
          <a:p>
            <a:pPr marL="0" indent="0">
              <a:lnSpc>
                <a:spcPct val="100000"/>
              </a:lnSpc>
              <a:buNone/>
            </a:pPr>
            <a:r>
              <a:rPr lang="es-ES_tradnl" sz="2800" b="1" dirty="0" err="1"/>
              <a:t>Questions</a:t>
            </a:r>
            <a:endParaRPr lang="es-ES_tradnl" sz="3200" b="1" dirty="0"/>
          </a:p>
        </p:txBody>
      </p:sp>
      <p:sp>
        <p:nvSpPr>
          <p:cNvPr id="4" name="Title 3">
            <a:extLst>
              <a:ext uri="{FF2B5EF4-FFF2-40B4-BE49-F238E27FC236}">
                <a16:creationId xmlns:a16="http://schemas.microsoft.com/office/drawing/2014/main" id="{BCAF2816-4D5E-FC42-A0A6-675D4342D1F3}"/>
              </a:ext>
            </a:extLst>
          </p:cNvPr>
          <p:cNvSpPr>
            <a:spLocks noGrp="1"/>
          </p:cNvSpPr>
          <p:nvPr>
            <p:ph type="title"/>
          </p:nvPr>
        </p:nvSpPr>
        <p:spPr/>
        <p:txBody>
          <a:bodyPr>
            <a:normAutofit/>
          </a:bodyPr>
          <a:lstStyle/>
          <a:p>
            <a:r>
              <a:rPr lang="es-ES_tradnl" dirty="0"/>
              <a:t>Agenda</a:t>
            </a:r>
            <a:endParaRPr lang="es-ES_tradnl" b="1" dirty="0"/>
          </a:p>
        </p:txBody>
      </p:sp>
      <p:sp>
        <p:nvSpPr>
          <p:cNvPr id="8" name="Google Shape;9483;p69">
            <a:extLst>
              <a:ext uri="{FF2B5EF4-FFF2-40B4-BE49-F238E27FC236}">
                <a16:creationId xmlns:a16="http://schemas.microsoft.com/office/drawing/2014/main" id="{DBC00945-E423-2641-A62C-ED2781B46D19}"/>
              </a:ext>
            </a:extLst>
          </p:cNvPr>
          <p:cNvSpPr/>
          <p:nvPr/>
        </p:nvSpPr>
        <p:spPr>
          <a:xfrm>
            <a:off x="664739" y="1148140"/>
            <a:ext cx="501203" cy="377487"/>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s-ES_tradnl"/>
          </a:p>
        </p:txBody>
      </p:sp>
      <p:sp>
        <p:nvSpPr>
          <p:cNvPr id="9" name="Google Shape;9483;p69">
            <a:extLst>
              <a:ext uri="{FF2B5EF4-FFF2-40B4-BE49-F238E27FC236}">
                <a16:creationId xmlns:a16="http://schemas.microsoft.com/office/drawing/2014/main" id="{916D1184-0ABC-754A-BCA6-4D3A083A17EC}"/>
              </a:ext>
            </a:extLst>
          </p:cNvPr>
          <p:cNvSpPr/>
          <p:nvPr/>
        </p:nvSpPr>
        <p:spPr>
          <a:xfrm>
            <a:off x="664739" y="2290233"/>
            <a:ext cx="501203" cy="377487"/>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s-ES_tradnl"/>
          </a:p>
        </p:txBody>
      </p:sp>
      <p:pic>
        <p:nvPicPr>
          <p:cNvPr id="15" name="Picture 14">
            <a:extLst>
              <a:ext uri="{FF2B5EF4-FFF2-40B4-BE49-F238E27FC236}">
                <a16:creationId xmlns:a16="http://schemas.microsoft.com/office/drawing/2014/main" id="{CCBF38E8-9302-644B-8C11-BDDB0ECD17A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338260" y="920925"/>
            <a:ext cx="4853740" cy="5937075"/>
          </a:xfrm>
          <a:prstGeom prst="rect">
            <a:avLst/>
          </a:prstGeom>
        </p:spPr>
      </p:pic>
      <p:sp>
        <p:nvSpPr>
          <p:cNvPr id="16" name="Google Shape;9483;p69">
            <a:extLst>
              <a:ext uri="{FF2B5EF4-FFF2-40B4-BE49-F238E27FC236}">
                <a16:creationId xmlns:a16="http://schemas.microsoft.com/office/drawing/2014/main" id="{4D974DEF-43A7-C544-8466-5BD78E42A0B0}"/>
              </a:ext>
            </a:extLst>
          </p:cNvPr>
          <p:cNvSpPr/>
          <p:nvPr/>
        </p:nvSpPr>
        <p:spPr>
          <a:xfrm>
            <a:off x="664739" y="4877891"/>
            <a:ext cx="501203" cy="377487"/>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s-ES_tradnl"/>
          </a:p>
        </p:txBody>
      </p:sp>
    </p:spTree>
    <p:extLst>
      <p:ext uri="{BB962C8B-B14F-4D97-AF65-F5344CB8AC3E}">
        <p14:creationId xmlns:p14="http://schemas.microsoft.com/office/powerpoint/2010/main" val="8601060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BA7A123-CE0B-0C4C-AEAC-91DAD217732E}"/>
              </a:ext>
            </a:extLst>
          </p:cNvPr>
          <p:cNvSpPr txBox="1">
            <a:spLocks/>
          </p:cNvSpPr>
          <p:nvPr/>
        </p:nvSpPr>
        <p:spPr>
          <a:xfrm>
            <a:off x="586410" y="1200263"/>
            <a:ext cx="6446107" cy="1191923"/>
          </a:xfrm>
          <a:prstGeom prst="rect">
            <a:avLst/>
          </a:prstGeom>
        </p:spPr>
        <p:txBody>
          <a:bodyPr vert="horz" lIns="91440" tIns="45720" rIns="91440" bIns="45720" rtlCol="0" anchor="t">
            <a:normAutofit fontScale="70000" lnSpcReduction="20000"/>
          </a:bodyPr>
          <a:lstStyle>
            <a:lvl1pPr algn="l" defTabSz="914400" rtl="0" eaLnBrk="1" latinLnBrk="0" hangingPunct="1">
              <a:lnSpc>
                <a:spcPct val="90000"/>
              </a:lnSpc>
              <a:spcBef>
                <a:spcPct val="0"/>
              </a:spcBef>
              <a:buNone/>
              <a:defRPr sz="4000" b="1" i="0" kern="1200" baseline="0">
                <a:solidFill>
                  <a:schemeClr val="bg1"/>
                </a:solidFill>
                <a:latin typeface="Calibri" panose="020F0502020204030204" pitchFamily="34" charset="0"/>
                <a:ea typeface="+mj-ea"/>
                <a:cs typeface="Calibri" panose="020F0502020204030204" pitchFamily="34" charset="0"/>
              </a:defRPr>
            </a:lvl1pPr>
          </a:lstStyle>
          <a:p>
            <a:pPr>
              <a:lnSpc>
                <a:spcPct val="120000"/>
              </a:lnSpc>
            </a:pPr>
            <a:r>
              <a:rPr lang="fr-FR" sz="3200" dirty="0">
                <a:solidFill>
                  <a:schemeClr val="accent1"/>
                </a:solidFill>
              </a:rPr>
              <a:t>QUALITATIVE RESEARCH METHODS CAN PROVIDE AN INCREDIBLE AMOUNT OF INFORMATION BUT ALSO BE A TRAP</a:t>
            </a:r>
          </a:p>
        </p:txBody>
      </p:sp>
      <p:sp>
        <p:nvSpPr>
          <p:cNvPr id="15" name="Content Placeholder 3">
            <a:extLst>
              <a:ext uri="{FF2B5EF4-FFF2-40B4-BE49-F238E27FC236}">
                <a16:creationId xmlns:a16="http://schemas.microsoft.com/office/drawing/2014/main" id="{99EE2CEA-C364-574D-B87A-C743372CC9F1}"/>
              </a:ext>
            </a:extLst>
          </p:cNvPr>
          <p:cNvSpPr txBox="1">
            <a:spLocks/>
          </p:cNvSpPr>
          <p:nvPr/>
        </p:nvSpPr>
        <p:spPr>
          <a:xfrm>
            <a:off x="1087612" y="2392186"/>
            <a:ext cx="5944905" cy="4012548"/>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FR" sz="2400" dirty="0" err="1">
                <a:latin typeface="Calibri" panose="020F0502020204030204" pitchFamily="34" charset="0"/>
                <a:cs typeface="Calibri" panose="020F0502020204030204" pitchFamily="34" charset="0"/>
              </a:rPr>
              <a:t>They</a:t>
            </a:r>
            <a:r>
              <a:rPr lang="fr-FR" sz="2400" dirty="0">
                <a:latin typeface="Calibri" panose="020F0502020204030204" pitchFamily="34" charset="0"/>
                <a:cs typeface="Calibri" panose="020F0502020204030204" pitchFamily="34" charset="0"/>
              </a:rPr>
              <a:t> look </a:t>
            </a:r>
            <a:r>
              <a:rPr lang="fr-FR" sz="2400" dirty="0" err="1">
                <a:latin typeface="Calibri" panose="020F0502020204030204" pitchFamily="34" charset="0"/>
                <a:cs typeface="Calibri" panose="020F0502020204030204" pitchFamily="34" charset="0"/>
              </a:rPr>
              <a:t>simpler</a:t>
            </a:r>
            <a:r>
              <a:rPr lang="fr-FR" sz="2400" dirty="0">
                <a:latin typeface="Calibri" panose="020F0502020204030204" pitchFamily="34" charset="0"/>
                <a:cs typeface="Calibri" panose="020F0502020204030204" pitchFamily="34" charset="0"/>
              </a:rPr>
              <a:t> and </a:t>
            </a:r>
            <a:r>
              <a:rPr lang="fr-FR" sz="2400" dirty="0" err="1">
                <a:latin typeface="Calibri" panose="020F0502020204030204" pitchFamily="34" charset="0"/>
                <a:cs typeface="Calibri" panose="020F0502020204030204" pitchFamily="34" charset="0"/>
              </a:rPr>
              <a:t>less</a:t>
            </a:r>
            <a:r>
              <a:rPr lang="fr-FR" sz="2400" dirty="0">
                <a:latin typeface="Calibri" panose="020F0502020204030204" pitchFamily="34" charset="0"/>
                <a:cs typeface="Calibri" panose="020F0502020204030204" pitchFamily="34" charset="0"/>
              </a:rPr>
              <a:t> </a:t>
            </a:r>
            <a:r>
              <a:rPr lang="fr-FR" sz="2400" dirty="0" err="1">
                <a:latin typeface="Calibri" panose="020F0502020204030204" pitchFamily="34" charset="0"/>
                <a:cs typeface="Calibri" panose="020F0502020204030204" pitchFamily="34" charset="0"/>
              </a:rPr>
              <a:t>technical</a:t>
            </a:r>
            <a:r>
              <a:rPr lang="fr-FR" sz="2400" dirty="0">
                <a:latin typeface="Calibri" panose="020F0502020204030204" pitchFamily="34" charset="0"/>
                <a:cs typeface="Calibri" panose="020F0502020204030204" pitchFamily="34" charset="0"/>
              </a:rPr>
              <a:t> </a:t>
            </a:r>
            <a:r>
              <a:rPr lang="fr-FR" sz="2400" dirty="0" err="1">
                <a:latin typeface="Calibri" panose="020F0502020204030204" pitchFamily="34" charset="0"/>
                <a:cs typeface="Calibri" panose="020F0502020204030204" pitchFamily="34" charset="0"/>
              </a:rPr>
              <a:t>than</a:t>
            </a:r>
            <a:r>
              <a:rPr lang="fr-FR" sz="2400" dirty="0">
                <a:latin typeface="Calibri" panose="020F0502020204030204" pitchFamily="34" charset="0"/>
                <a:cs typeface="Calibri" panose="020F0502020204030204" pitchFamily="34" charset="0"/>
              </a:rPr>
              <a:t> quantitative </a:t>
            </a:r>
            <a:r>
              <a:rPr lang="fr-FR" sz="2400" dirty="0" err="1">
                <a:latin typeface="Calibri" panose="020F0502020204030204" pitchFamily="34" charset="0"/>
                <a:cs typeface="Calibri" panose="020F0502020204030204" pitchFamily="34" charset="0"/>
              </a:rPr>
              <a:t>ones</a:t>
            </a:r>
            <a:r>
              <a:rPr lang="fr-FR" sz="2400" dirty="0">
                <a:latin typeface="Calibri" panose="020F0502020204030204" pitchFamily="34" charset="0"/>
                <a:cs typeface="Calibri" panose="020F0502020204030204" pitchFamily="34" charset="0"/>
              </a:rPr>
              <a:t>, </a:t>
            </a:r>
            <a:r>
              <a:rPr lang="fr-FR" sz="2400" dirty="0" err="1">
                <a:latin typeface="Calibri" panose="020F0502020204030204" pitchFamily="34" charset="0"/>
                <a:cs typeface="Calibri" panose="020F0502020204030204" pitchFamily="34" charset="0"/>
              </a:rPr>
              <a:t>so</a:t>
            </a:r>
            <a:r>
              <a:rPr lang="fr-FR" sz="2400" dirty="0">
                <a:latin typeface="Calibri" panose="020F0502020204030204" pitchFamily="34" charset="0"/>
                <a:cs typeface="Calibri" panose="020F0502020204030204" pitchFamily="34" charset="0"/>
              </a:rPr>
              <a:t> entry </a:t>
            </a:r>
            <a:r>
              <a:rPr lang="fr-FR" sz="2400" dirty="0" err="1">
                <a:latin typeface="Calibri" panose="020F0502020204030204" pitchFamily="34" charset="0"/>
                <a:cs typeface="Calibri" panose="020F0502020204030204" pitchFamily="34" charset="0"/>
              </a:rPr>
              <a:t>barrier</a:t>
            </a:r>
            <a:r>
              <a:rPr lang="fr-FR" sz="2400" dirty="0">
                <a:latin typeface="Calibri" panose="020F0502020204030204" pitchFamily="34" charset="0"/>
                <a:cs typeface="Calibri" panose="020F0502020204030204" pitchFamily="34" charset="0"/>
              </a:rPr>
              <a:t> </a:t>
            </a:r>
            <a:r>
              <a:rPr lang="fr-FR" sz="2400" dirty="0" err="1">
                <a:latin typeface="Calibri" panose="020F0502020204030204" pitchFamily="34" charset="0"/>
                <a:cs typeface="Calibri" panose="020F0502020204030204" pitchFamily="34" charset="0"/>
              </a:rPr>
              <a:t>is</a:t>
            </a:r>
            <a:r>
              <a:rPr lang="fr-FR" sz="2400" dirty="0">
                <a:latin typeface="Calibri" panose="020F0502020204030204" pitchFamily="34" charset="0"/>
                <a:cs typeface="Calibri" panose="020F0502020204030204" pitchFamily="34" charset="0"/>
              </a:rPr>
              <a:t> </a:t>
            </a:r>
            <a:r>
              <a:rPr lang="fr-FR" sz="2400" dirty="0" err="1">
                <a:latin typeface="Calibri" panose="020F0502020204030204" pitchFamily="34" charset="0"/>
                <a:cs typeface="Calibri" panose="020F0502020204030204" pitchFamily="34" charset="0"/>
              </a:rPr>
              <a:t>lower</a:t>
            </a:r>
            <a:r>
              <a:rPr lang="fr-FR" sz="2400" dirty="0">
                <a:latin typeface="Calibri" panose="020F0502020204030204" pitchFamily="34" charset="0"/>
                <a:cs typeface="Calibri" panose="020F0502020204030204" pitchFamily="34" charset="0"/>
              </a:rPr>
              <a:t>. </a:t>
            </a:r>
          </a:p>
          <a:p>
            <a:pPr marL="0" indent="0">
              <a:lnSpc>
                <a:spcPct val="100000"/>
              </a:lnSpc>
              <a:buNone/>
            </a:pPr>
            <a:r>
              <a:rPr lang="fr-FR" sz="2400" dirty="0" err="1">
                <a:latin typeface="Calibri" panose="020F0502020204030204" pitchFamily="34" charset="0"/>
                <a:cs typeface="Calibri" panose="020F0502020204030204" pitchFamily="34" charset="0"/>
              </a:rPr>
              <a:t>They</a:t>
            </a:r>
            <a:r>
              <a:rPr lang="fr-FR" sz="2400" dirty="0">
                <a:latin typeface="Calibri" panose="020F0502020204030204" pitchFamily="34" charset="0"/>
                <a:cs typeface="Calibri" panose="020F0502020204030204" pitchFamily="34" charset="0"/>
              </a:rPr>
              <a:t> </a:t>
            </a:r>
            <a:r>
              <a:rPr lang="fr-FR" sz="2400" dirty="0" err="1">
                <a:latin typeface="Calibri" panose="020F0502020204030204" pitchFamily="34" charset="0"/>
                <a:cs typeface="Calibri" panose="020F0502020204030204" pitchFamily="34" charset="0"/>
              </a:rPr>
              <a:t>should</a:t>
            </a:r>
            <a:r>
              <a:rPr lang="fr-FR" sz="2400" dirty="0">
                <a:latin typeface="Calibri" panose="020F0502020204030204" pitchFamily="34" charset="0"/>
                <a:cs typeface="Calibri" panose="020F0502020204030204" pitchFamily="34" charset="0"/>
              </a:rPr>
              <a:t> </a:t>
            </a:r>
            <a:r>
              <a:rPr lang="fr-FR" sz="2400" dirty="0" err="1">
                <a:latin typeface="Calibri" panose="020F0502020204030204" pitchFamily="34" charset="0"/>
                <a:cs typeface="Calibri" panose="020F0502020204030204" pitchFamily="34" charset="0"/>
              </a:rPr>
              <a:t>be</a:t>
            </a:r>
            <a:r>
              <a:rPr lang="fr-FR" sz="2400" dirty="0">
                <a:latin typeface="Calibri" panose="020F0502020204030204" pitchFamily="34" charset="0"/>
                <a:cs typeface="Calibri" panose="020F0502020204030204" pitchFamily="34" charset="0"/>
              </a:rPr>
              <a:t> </a:t>
            </a:r>
            <a:r>
              <a:rPr lang="fr-FR" sz="2400" dirty="0" err="1">
                <a:latin typeface="Calibri" panose="020F0502020204030204" pitchFamily="34" charset="0"/>
                <a:cs typeface="Calibri" panose="020F0502020204030204" pitchFamily="34" charset="0"/>
              </a:rPr>
              <a:t>handled</a:t>
            </a:r>
            <a:r>
              <a:rPr lang="fr-FR" sz="2400" dirty="0">
                <a:latin typeface="Calibri" panose="020F0502020204030204" pitchFamily="34" charset="0"/>
                <a:cs typeface="Calibri" panose="020F0502020204030204" pitchFamily="34" charset="0"/>
              </a:rPr>
              <a:t> by staff </a:t>
            </a:r>
            <a:r>
              <a:rPr lang="fr-FR" sz="2400" dirty="0" err="1">
                <a:latin typeface="Calibri" panose="020F0502020204030204" pitchFamily="34" charset="0"/>
                <a:cs typeface="Calibri" panose="020F0502020204030204" pitchFamily="34" charset="0"/>
              </a:rPr>
              <a:t>who</a:t>
            </a:r>
            <a:r>
              <a:rPr lang="fr-FR" sz="2400" dirty="0">
                <a:latin typeface="Calibri" panose="020F0502020204030204" pitchFamily="34" charset="0"/>
                <a:cs typeface="Calibri" panose="020F0502020204030204" pitchFamily="34" charset="0"/>
              </a:rPr>
              <a:t> have </a:t>
            </a:r>
            <a:r>
              <a:rPr lang="fr-FR" sz="2400" dirty="0" err="1">
                <a:latin typeface="Calibri" panose="020F0502020204030204" pitchFamily="34" charset="0"/>
                <a:cs typeface="Calibri" panose="020F0502020204030204" pitchFamily="34" charset="0"/>
              </a:rPr>
              <a:t>received</a:t>
            </a:r>
            <a:r>
              <a:rPr lang="fr-FR" sz="2400" dirty="0">
                <a:latin typeface="Calibri" panose="020F0502020204030204" pitchFamily="34" charset="0"/>
                <a:cs typeface="Calibri" panose="020F0502020204030204" pitchFamily="34" charset="0"/>
              </a:rPr>
              <a:t> </a:t>
            </a:r>
            <a:r>
              <a:rPr lang="fr-FR" sz="2400" dirty="0" err="1">
                <a:latin typeface="Calibri" panose="020F0502020204030204" pitchFamily="34" charset="0"/>
                <a:cs typeface="Calibri" panose="020F0502020204030204" pitchFamily="34" charset="0"/>
              </a:rPr>
              <a:t>adequate</a:t>
            </a:r>
            <a:r>
              <a:rPr lang="fr-FR" sz="2400" dirty="0">
                <a:latin typeface="Calibri" panose="020F0502020204030204" pitchFamily="34" charset="0"/>
                <a:cs typeface="Calibri" panose="020F0502020204030204" pitchFamily="34" charset="0"/>
              </a:rPr>
              <a:t> qualitative </a:t>
            </a:r>
            <a:r>
              <a:rPr lang="fr-FR" sz="2400" dirty="0" err="1">
                <a:latin typeface="Calibri" panose="020F0502020204030204" pitchFamily="34" charset="0"/>
                <a:cs typeface="Calibri" panose="020F0502020204030204" pitchFamily="34" charset="0"/>
              </a:rPr>
              <a:t>research</a:t>
            </a:r>
            <a:r>
              <a:rPr lang="fr-FR" sz="2400" dirty="0">
                <a:latin typeface="Calibri" panose="020F0502020204030204" pitchFamily="34" charset="0"/>
                <a:cs typeface="Calibri" panose="020F0502020204030204" pitchFamily="34" charset="0"/>
              </a:rPr>
              <a:t> training.</a:t>
            </a:r>
          </a:p>
          <a:p>
            <a:pPr marL="0" indent="0">
              <a:lnSpc>
                <a:spcPct val="100000"/>
              </a:lnSpc>
              <a:buNone/>
            </a:pPr>
            <a:r>
              <a:rPr lang="fr-FR" sz="2400" dirty="0" err="1">
                <a:latin typeface="Calibri" panose="020F0502020204030204" pitchFamily="34" charset="0"/>
                <a:cs typeface="Calibri" panose="020F0502020204030204" pitchFamily="34" charset="0"/>
              </a:rPr>
              <a:t>They</a:t>
            </a:r>
            <a:r>
              <a:rPr lang="fr-FR" sz="2400" dirty="0">
                <a:latin typeface="Calibri" panose="020F0502020204030204" pitchFamily="34" charset="0"/>
                <a:cs typeface="Calibri" panose="020F0502020204030204" pitchFamily="34" charset="0"/>
              </a:rPr>
              <a:t> </a:t>
            </a:r>
            <a:r>
              <a:rPr lang="fr-FR" sz="2400" dirty="0" err="1">
                <a:latin typeface="Calibri" panose="020F0502020204030204" pitchFamily="34" charset="0"/>
                <a:cs typeface="Calibri" panose="020F0502020204030204" pitchFamily="34" charset="0"/>
              </a:rPr>
              <a:t>often</a:t>
            </a:r>
            <a:r>
              <a:rPr lang="fr-FR" sz="2400" dirty="0">
                <a:latin typeface="Calibri" panose="020F0502020204030204" pitchFamily="34" charset="0"/>
                <a:cs typeface="Calibri" panose="020F0502020204030204" pitchFamily="34" charset="0"/>
              </a:rPr>
              <a:t> </a:t>
            </a:r>
            <a:r>
              <a:rPr lang="fr-FR" sz="2400" dirty="0" err="1">
                <a:latin typeface="Calibri" panose="020F0502020204030204" pitchFamily="34" charset="0"/>
                <a:cs typeface="Calibri" panose="020F0502020204030204" pitchFamily="34" charset="0"/>
              </a:rPr>
              <a:t>present</a:t>
            </a:r>
            <a:r>
              <a:rPr lang="fr-FR" sz="2400" dirty="0">
                <a:latin typeface="Calibri" panose="020F0502020204030204" pitchFamily="34" charset="0"/>
                <a:cs typeface="Calibri" panose="020F0502020204030204" pitchFamily="34" charset="0"/>
              </a:rPr>
              <a:t> </a:t>
            </a:r>
            <a:r>
              <a:rPr lang="fr-FR" sz="2400" dirty="0" err="1">
                <a:latin typeface="Calibri" panose="020F0502020204030204" pitchFamily="34" charset="0"/>
                <a:cs typeface="Calibri" panose="020F0502020204030204" pitchFamily="34" charset="0"/>
              </a:rPr>
              <a:t>higher</a:t>
            </a:r>
            <a:r>
              <a:rPr lang="fr-FR" sz="2400" dirty="0">
                <a:latin typeface="Calibri" panose="020F0502020204030204" pitchFamily="34" charset="0"/>
                <a:cs typeface="Calibri" panose="020F0502020204030204" pitchFamily="34" charset="0"/>
              </a:rPr>
              <a:t> </a:t>
            </a:r>
            <a:r>
              <a:rPr lang="fr-FR" sz="2400" dirty="0" err="1">
                <a:latin typeface="Calibri" panose="020F0502020204030204" pitchFamily="34" charset="0"/>
                <a:cs typeface="Calibri" panose="020F0502020204030204" pitchFamily="34" charset="0"/>
              </a:rPr>
              <a:t>risks</a:t>
            </a:r>
            <a:r>
              <a:rPr lang="fr-FR" sz="2400" dirty="0">
                <a:latin typeface="Calibri" panose="020F0502020204030204" pitchFamily="34" charset="0"/>
                <a:cs typeface="Calibri" panose="020F0502020204030204" pitchFamily="34" charset="0"/>
              </a:rPr>
              <a:t> </a:t>
            </a:r>
            <a:r>
              <a:rPr lang="fr-FR" sz="2400" dirty="0" err="1">
                <a:latin typeface="Calibri" panose="020F0502020204030204" pitchFamily="34" charset="0"/>
                <a:cs typeface="Calibri" panose="020F0502020204030204" pitchFamily="34" charset="0"/>
              </a:rPr>
              <a:t>than</a:t>
            </a:r>
            <a:r>
              <a:rPr lang="fr-FR" sz="2400" dirty="0">
                <a:latin typeface="Calibri" panose="020F0502020204030204" pitchFamily="34" charset="0"/>
                <a:cs typeface="Calibri" panose="020F0502020204030204" pitchFamily="34" charset="0"/>
              </a:rPr>
              <a:t> quantitative (observation or </a:t>
            </a:r>
            <a:r>
              <a:rPr lang="fr-FR" sz="2400" dirty="0" err="1">
                <a:latin typeface="Calibri" panose="020F0502020204030204" pitchFamily="34" charset="0"/>
                <a:cs typeface="Calibri" panose="020F0502020204030204" pitchFamily="34" charset="0"/>
              </a:rPr>
              <a:t>surveys</a:t>
            </a:r>
            <a:r>
              <a:rPr lang="fr-FR" sz="2400" dirty="0">
                <a:latin typeface="Calibri" panose="020F0502020204030204" pitchFamily="34" charset="0"/>
                <a:cs typeface="Calibri" panose="020F0502020204030204" pitchFamily="34" charset="0"/>
              </a:rPr>
              <a:t>)</a:t>
            </a:r>
          </a:p>
          <a:p>
            <a:pPr marL="0" indent="0">
              <a:lnSpc>
                <a:spcPct val="100000"/>
              </a:lnSpc>
              <a:buNone/>
            </a:pPr>
            <a:r>
              <a:rPr lang="fr-FR" sz="2400" dirty="0">
                <a:latin typeface="Calibri" panose="020F0502020204030204" pitchFamily="34" charset="0"/>
                <a:cs typeface="Calibri" panose="020F0502020204030204" pitchFamily="34" charset="0"/>
              </a:rPr>
              <a:t>If staff </a:t>
            </a:r>
            <a:r>
              <a:rPr lang="fr-FR" sz="2400" dirty="0" err="1">
                <a:latin typeface="Calibri" panose="020F0502020204030204" pitchFamily="34" charset="0"/>
                <a:cs typeface="Calibri" panose="020F0502020204030204" pitchFamily="34" charset="0"/>
              </a:rPr>
              <a:t>is</a:t>
            </a:r>
            <a:r>
              <a:rPr lang="fr-FR" sz="2400" dirty="0">
                <a:latin typeface="Calibri" panose="020F0502020204030204" pitchFamily="34" charset="0"/>
                <a:cs typeface="Calibri" panose="020F0502020204030204" pitchFamily="34" charset="0"/>
              </a:rPr>
              <a:t> not </a:t>
            </a:r>
            <a:r>
              <a:rPr lang="fr-FR" sz="2400" dirty="0" err="1">
                <a:latin typeface="Calibri" panose="020F0502020204030204" pitchFamily="34" charset="0"/>
                <a:cs typeface="Calibri" panose="020F0502020204030204" pitchFamily="34" charset="0"/>
              </a:rPr>
              <a:t>trained</a:t>
            </a:r>
            <a:r>
              <a:rPr lang="fr-FR" sz="2400" dirty="0">
                <a:latin typeface="Calibri" panose="020F0502020204030204" pitchFamily="34" charset="0"/>
                <a:cs typeface="Calibri" panose="020F0502020204030204" pitchFamily="34" charset="0"/>
              </a:rPr>
              <a:t>, the </a:t>
            </a:r>
            <a:r>
              <a:rPr lang="fr-FR" sz="2400" dirty="0" err="1">
                <a:latin typeface="Calibri" panose="020F0502020204030204" pitchFamily="34" charset="0"/>
                <a:cs typeface="Calibri" panose="020F0502020204030204" pitchFamily="34" charset="0"/>
              </a:rPr>
              <a:t>risk</a:t>
            </a:r>
            <a:r>
              <a:rPr lang="fr-FR" sz="2400" dirty="0">
                <a:latin typeface="Calibri" panose="020F0502020204030204" pitchFamily="34" charset="0"/>
                <a:cs typeface="Calibri" panose="020F0502020204030204" pitchFamily="34" charset="0"/>
              </a:rPr>
              <a:t> of </a:t>
            </a:r>
            <a:r>
              <a:rPr lang="fr-FR" sz="2400" dirty="0" err="1">
                <a:latin typeface="Calibri" panose="020F0502020204030204" pitchFamily="34" charset="0"/>
                <a:cs typeface="Calibri" panose="020F0502020204030204" pitchFamily="34" charset="0"/>
              </a:rPr>
              <a:t>bias</a:t>
            </a:r>
            <a:r>
              <a:rPr lang="fr-FR" sz="2400" dirty="0">
                <a:latin typeface="Calibri" panose="020F0502020204030204" pitchFamily="34" charset="0"/>
                <a:cs typeface="Calibri" panose="020F0502020204030204" pitchFamily="34" charset="0"/>
              </a:rPr>
              <a:t> and </a:t>
            </a:r>
            <a:r>
              <a:rPr lang="fr-FR" sz="2400" dirty="0" err="1">
                <a:latin typeface="Calibri" panose="020F0502020204030204" pitchFamily="34" charset="0"/>
                <a:cs typeface="Calibri" panose="020F0502020204030204" pitchFamily="34" charset="0"/>
              </a:rPr>
              <a:t>misinterpretation</a:t>
            </a:r>
            <a:r>
              <a:rPr lang="fr-FR" sz="2400" dirty="0">
                <a:latin typeface="Calibri" panose="020F0502020204030204" pitchFamily="34" charset="0"/>
                <a:cs typeface="Calibri" panose="020F0502020204030204" pitchFamily="34" charset="0"/>
              </a:rPr>
              <a:t> </a:t>
            </a:r>
            <a:r>
              <a:rPr lang="fr-FR" sz="2400" dirty="0" err="1">
                <a:latin typeface="Calibri" panose="020F0502020204030204" pitchFamily="34" charset="0"/>
                <a:cs typeface="Calibri" panose="020F0502020204030204" pitchFamily="34" charset="0"/>
              </a:rPr>
              <a:t>is</a:t>
            </a:r>
            <a:r>
              <a:rPr lang="fr-FR" sz="2400" dirty="0">
                <a:latin typeface="Calibri" panose="020F0502020204030204" pitchFamily="34" charset="0"/>
                <a:cs typeface="Calibri" panose="020F0502020204030204" pitchFamily="34" charset="0"/>
              </a:rPr>
              <a:t> </a:t>
            </a:r>
            <a:r>
              <a:rPr lang="fr-FR" sz="2400" dirty="0" err="1">
                <a:latin typeface="Calibri" panose="020F0502020204030204" pitchFamily="34" charset="0"/>
                <a:cs typeface="Calibri" panose="020F0502020204030204" pitchFamily="34" charset="0"/>
              </a:rPr>
              <a:t>higher</a:t>
            </a:r>
            <a:r>
              <a:rPr lang="fr-FR" sz="2400" dirty="0">
                <a:latin typeface="Calibri" panose="020F0502020204030204" pitchFamily="34" charset="0"/>
                <a:cs typeface="Calibri" panose="020F0502020204030204" pitchFamily="34" charset="0"/>
              </a:rPr>
              <a:t> </a:t>
            </a:r>
            <a:r>
              <a:rPr lang="fr-FR" sz="2400" dirty="0" err="1">
                <a:latin typeface="Calibri" panose="020F0502020204030204" pitchFamily="34" charset="0"/>
                <a:cs typeface="Calibri" panose="020F0502020204030204" pitchFamily="34" charset="0"/>
              </a:rPr>
              <a:t>than</a:t>
            </a:r>
            <a:r>
              <a:rPr lang="fr-FR" sz="2400" dirty="0">
                <a:latin typeface="Calibri" panose="020F0502020204030204" pitchFamily="34" charset="0"/>
                <a:cs typeface="Calibri" panose="020F0502020204030204" pitchFamily="34" charset="0"/>
              </a:rPr>
              <a:t> quantitative.</a:t>
            </a:r>
          </a:p>
        </p:txBody>
      </p:sp>
      <p:pic>
        <p:nvPicPr>
          <p:cNvPr id="16" name="Picture 15">
            <a:extLst>
              <a:ext uri="{FF2B5EF4-FFF2-40B4-BE49-F238E27FC236}">
                <a16:creationId xmlns:a16="http://schemas.microsoft.com/office/drawing/2014/main" id="{7975C44C-EA4E-BE4E-8163-8DB1FB34E84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17025" y="927102"/>
            <a:ext cx="4674975" cy="5992683"/>
          </a:xfrm>
          <a:prstGeom prst="rect">
            <a:avLst/>
          </a:prstGeom>
        </p:spPr>
      </p:pic>
      <p:sp>
        <p:nvSpPr>
          <p:cNvPr id="13" name="Title 3">
            <a:extLst>
              <a:ext uri="{FF2B5EF4-FFF2-40B4-BE49-F238E27FC236}">
                <a16:creationId xmlns:a16="http://schemas.microsoft.com/office/drawing/2014/main" id="{69A2B796-814D-6A4F-8A97-DCC774B91994}"/>
              </a:ext>
            </a:extLst>
          </p:cNvPr>
          <p:cNvSpPr>
            <a:spLocks noGrp="1"/>
          </p:cNvSpPr>
          <p:nvPr>
            <p:ph type="title"/>
          </p:nvPr>
        </p:nvSpPr>
        <p:spPr>
          <a:xfrm>
            <a:off x="586410" y="117072"/>
            <a:ext cx="9823682" cy="748245"/>
          </a:xfrm>
        </p:spPr>
        <p:txBody>
          <a:bodyPr>
            <a:noAutofit/>
          </a:bodyPr>
          <a:lstStyle/>
          <a:p>
            <a:r>
              <a:rPr lang="es-ES_tradnl" sz="3600" dirty="0"/>
              <a:t>3. </a:t>
            </a:r>
            <a:r>
              <a:rPr lang="es-ES_tradnl" sz="3600" dirty="0" err="1"/>
              <a:t>Research</a:t>
            </a:r>
            <a:r>
              <a:rPr lang="es-ES_tradnl" sz="3600" dirty="0"/>
              <a:t> </a:t>
            </a:r>
            <a:r>
              <a:rPr lang="es-ES_tradnl" sz="3600" dirty="0" err="1"/>
              <a:t>methods</a:t>
            </a:r>
            <a:endParaRPr lang="fr-FR" sz="3600" dirty="0"/>
          </a:p>
        </p:txBody>
      </p:sp>
      <p:sp>
        <p:nvSpPr>
          <p:cNvPr id="21" name="Google Shape;9483;p69">
            <a:extLst>
              <a:ext uri="{FF2B5EF4-FFF2-40B4-BE49-F238E27FC236}">
                <a16:creationId xmlns:a16="http://schemas.microsoft.com/office/drawing/2014/main" id="{E8624E9C-7582-0E44-8EED-5687AF0F86B5}"/>
              </a:ext>
            </a:extLst>
          </p:cNvPr>
          <p:cNvSpPr/>
          <p:nvPr/>
        </p:nvSpPr>
        <p:spPr>
          <a:xfrm>
            <a:off x="688052" y="2466588"/>
            <a:ext cx="397438" cy="270002"/>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fr-FR"/>
          </a:p>
        </p:txBody>
      </p:sp>
      <p:sp>
        <p:nvSpPr>
          <p:cNvPr id="22" name="Google Shape;9483;p69">
            <a:extLst>
              <a:ext uri="{FF2B5EF4-FFF2-40B4-BE49-F238E27FC236}">
                <a16:creationId xmlns:a16="http://schemas.microsoft.com/office/drawing/2014/main" id="{2A560E76-B8DA-A24D-BE53-8D274E338FD3}"/>
              </a:ext>
            </a:extLst>
          </p:cNvPr>
          <p:cNvSpPr/>
          <p:nvPr/>
        </p:nvSpPr>
        <p:spPr>
          <a:xfrm>
            <a:off x="688052" y="3314107"/>
            <a:ext cx="397438" cy="270002"/>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fr-FR"/>
          </a:p>
        </p:txBody>
      </p:sp>
      <p:sp>
        <p:nvSpPr>
          <p:cNvPr id="23" name="Google Shape;9483;p69">
            <a:extLst>
              <a:ext uri="{FF2B5EF4-FFF2-40B4-BE49-F238E27FC236}">
                <a16:creationId xmlns:a16="http://schemas.microsoft.com/office/drawing/2014/main" id="{38E8A25C-51E8-D14F-BAFC-19B2E433A83F}"/>
              </a:ext>
            </a:extLst>
          </p:cNvPr>
          <p:cNvSpPr/>
          <p:nvPr/>
        </p:nvSpPr>
        <p:spPr>
          <a:xfrm>
            <a:off x="688052" y="4600225"/>
            <a:ext cx="397438" cy="270002"/>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fr-FR"/>
          </a:p>
        </p:txBody>
      </p:sp>
      <p:sp>
        <p:nvSpPr>
          <p:cNvPr id="24" name="Google Shape;9483;p69">
            <a:extLst>
              <a:ext uri="{FF2B5EF4-FFF2-40B4-BE49-F238E27FC236}">
                <a16:creationId xmlns:a16="http://schemas.microsoft.com/office/drawing/2014/main" id="{35C8ABC7-8029-C34E-B573-BB1AB4A79FC4}"/>
              </a:ext>
            </a:extLst>
          </p:cNvPr>
          <p:cNvSpPr/>
          <p:nvPr/>
        </p:nvSpPr>
        <p:spPr>
          <a:xfrm>
            <a:off x="688052" y="5387735"/>
            <a:ext cx="397438" cy="270002"/>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fr-FR"/>
          </a:p>
        </p:txBody>
      </p:sp>
    </p:spTree>
    <p:extLst>
      <p:ext uri="{BB962C8B-B14F-4D97-AF65-F5344CB8AC3E}">
        <p14:creationId xmlns:p14="http://schemas.microsoft.com/office/powerpoint/2010/main" val="376505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BA7A123-CE0B-0C4C-AEAC-91DAD217732E}"/>
              </a:ext>
            </a:extLst>
          </p:cNvPr>
          <p:cNvSpPr txBox="1">
            <a:spLocks/>
          </p:cNvSpPr>
          <p:nvPr/>
        </p:nvSpPr>
        <p:spPr>
          <a:xfrm>
            <a:off x="586410" y="1200263"/>
            <a:ext cx="6446107" cy="74824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baseline="0">
                <a:solidFill>
                  <a:schemeClr val="bg1"/>
                </a:solidFill>
                <a:latin typeface="Calibri" panose="020F0502020204030204" pitchFamily="34" charset="0"/>
                <a:ea typeface="+mj-ea"/>
                <a:cs typeface="Calibri" panose="020F0502020204030204" pitchFamily="34" charset="0"/>
              </a:defRPr>
            </a:lvl1pPr>
          </a:lstStyle>
          <a:p>
            <a:pPr>
              <a:lnSpc>
                <a:spcPct val="120000"/>
              </a:lnSpc>
            </a:pPr>
            <a:r>
              <a:rPr lang="fr-FR" sz="3200" dirty="0">
                <a:solidFill>
                  <a:schemeClr val="accent1"/>
                </a:solidFill>
              </a:rPr>
              <a:t>STRUCTURED INTERVIEWS: SURVEYS</a:t>
            </a:r>
          </a:p>
        </p:txBody>
      </p:sp>
      <p:sp>
        <p:nvSpPr>
          <p:cNvPr id="15" name="Content Placeholder 3">
            <a:extLst>
              <a:ext uri="{FF2B5EF4-FFF2-40B4-BE49-F238E27FC236}">
                <a16:creationId xmlns:a16="http://schemas.microsoft.com/office/drawing/2014/main" id="{99EE2CEA-C364-574D-B87A-C743372CC9F1}"/>
              </a:ext>
            </a:extLst>
          </p:cNvPr>
          <p:cNvSpPr txBox="1">
            <a:spLocks/>
          </p:cNvSpPr>
          <p:nvPr/>
        </p:nvSpPr>
        <p:spPr>
          <a:xfrm>
            <a:off x="1087612" y="1948508"/>
            <a:ext cx="5944905" cy="4456226"/>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FR" sz="2200" dirty="0" err="1">
                <a:latin typeface="Calibri" panose="020F0502020204030204" pitchFamily="34" charset="0"/>
                <a:cs typeface="Calibri" panose="020F0502020204030204" pitchFamily="34" charset="0"/>
              </a:rPr>
              <a:t>They</a:t>
            </a:r>
            <a:r>
              <a:rPr lang="fr-FR" sz="2200" dirty="0">
                <a:latin typeface="Calibri" panose="020F0502020204030204" pitchFamily="34" charset="0"/>
                <a:cs typeface="Calibri" panose="020F0502020204030204" pitchFamily="34" charset="0"/>
              </a:rPr>
              <a:t> </a:t>
            </a:r>
            <a:r>
              <a:rPr lang="fr-FR" sz="2200" dirty="0" err="1">
                <a:latin typeface="Calibri" panose="020F0502020204030204" pitchFamily="34" charset="0"/>
                <a:cs typeface="Calibri" panose="020F0502020204030204" pitchFamily="34" charset="0"/>
              </a:rPr>
              <a:t>consist</a:t>
            </a:r>
            <a:r>
              <a:rPr lang="fr-FR" sz="2200" dirty="0">
                <a:latin typeface="Calibri" panose="020F0502020204030204" pitchFamily="34" charset="0"/>
                <a:cs typeface="Calibri" panose="020F0502020204030204" pitchFamily="34" charset="0"/>
              </a:rPr>
              <a:t> of a questionnaire </a:t>
            </a:r>
            <a:r>
              <a:rPr lang="fr-FR" sz="2200" dirty="0" err="1">
                <a:latin typeface="Calibri" panose="020F0502020204030204" pitchFamily="34" charset="0"/>
                <a:cs typeface="Calibri" panose="020F0502020204030204" pitchFamily="34" charset="0"/>
              </a:rPr>
              <a:t>with</a:t>
            </a:r>
            <a:r>
              <a:rPr lang="fr-FR" sz="2200" dirty="0">
                <a:latin typeface="Calibri" panose="020F0502020204030204" pitchFamily="34" charset="0"/>
                <a:cs typeface="Calibri" panose="020F0502020204030204" pitchFamily="34" charset="0"/>
              </a:rPr>
              <a:t> </a:t>
            </a:r>
            <a:r>
              <a:rPr lang="fr-FR" sz="2200" dirty="0" err="1">
                <a:latin typeface="Calibri" panose="020F0502020204030204" pitchFamily="34" charset="0"/>
                <a:cs typeface="Calibri" panose="020F0502020204030204" pitchFamily="34" charset="0"/>
              </a:rPr>
              <a:t>closed</a:t>
            </a:r>
            <a:r>
              <a:rPr lang="fr-FR" sz="2200" dirty="0">
                <a:latin typeface="Calibri" panose="020F0502020204030204" pitchFamily="34" charset="0"/>
                <a:cs typeface="Calibri" panose="020F0502020204030204" pitchFamily="34" charset="0"/>
              </a:rPr>
              <a:t> questions in </a:t>
            </a:r>
            <a:r>
              <a:rPr lang="fr-FR" sz="2200" dirty="0" err="1">
                <a:latin typeface="Calibri" panose="020F0502020204030204" pitchFamily="34" charset="0"/>
                <a:cs typeface="Calibri" panose="020F0502020204030204" pitchFamily="34" charset="0"/>
              </a:rPr>
              <a:t>which</a:t>
            </a:r>
            <a:r>
              <a:rPr lang="fr-FR" sz="2200" dirty="0">
                <a:latin typeface="Calibri" panose="020F0502020204030204" pitchFamily="34" charset="0"/>
                <a:cs typeface="Calibri" panose="020F0502020204030204" pitchFamily="34" charset="0"/>
              </a:rPr>
              <a:t> a </a:t>
            </a:r>
            <a:r>
              <a:rPr lang="fr-FR" sz="2200" dirty="0" err="1">
                <a:latin typeface="Calibri" panose="020F0502020204030204" pitchFamily="34" charset="0"/>
                <a:cs typeface="Calibri" panose="020F0502020204030204" pitchFamily="34" charset="0"/>
              </a:rPr>
              <a:t>limited</a:t>
            </a:r>
            <a:r>
              <a:rPr lang="fr-FR" sz="2200" dirty="0">
                <a:latin typeface="Calibri" panose="020F0502020204030204" pitchFamily="34" charset="0"/>
                <a:cs typeface="Calibri" panose="020F0502020204030204" pitchFamily="34" charset="0"/>
              </a:rPr>
              <a:t> </a:t>
            </a:r>
            <a:r>
              <a:rPr lang="fr-FR" sz="2200" dirty="0" err="1">
                <a:latin typeface="Calibri" panose="020F0502020204030204" pitchFamily="34" charset="0"/>
                <a:cs typeface="Calibri" panose="020F0502020204030204" pitchFamily="34" charset="0"/>
              </a:rPr>
              <a:t>number</a:t>
            </a:r>
            <a:r>
              <a:rPr lang="fr-FR" sz="2200" dirty="0">
                <a:latin typeface="Calibri" panose="020F0502020204030204" pitchFamily="34" charset="0"/>
                <a:cs typeface="Calibri" panose="020F0502020204030204" pitchFamily="34" charset="0"/>
              </a:rPr>
              <a:t> of options are </a:t>
            </a:r>
            <a:r>
              <a:rPr lang="fr-FR" sz="2200" dirty="0" err="1">
                <a:latin typeface="Calibri" panose="020F0502020204030204" pitchFamily="34" charset="0"/>
                <a:cs typeface="Calibri" panose="020F0502020204030204" pitchFamily="34" charset="0"/>
              </a:rPr>
              <a:t>offered</a:t>
            </a:r>
            <a:r>
              <a:rPr lang="fr-FR" sz="2200" dirty="0">
                <a:latin typeface="Calibri" panose="020F0502020204030204" pitchFamily="34" charset="0"/>
                <a:cs typeface="Calibri" panose="020F0502020204030204" pitchFamily="34" charset="0"/>
              </a:rPr>
              <a:t> to the </a:t>
            </a:r>
            <a:r>
              <a:rPr lang="fr-FR" sz="2200" dirty="0" err="1">
                <a:latin typeface="Calibri" panose="020F0502020204030204" pitchFamily="34" charset="0"/>
                <a:cs typeface="Calibri" panose="020F0502020204030204" pitchFamily="34" charset="0"/>
              </a:rPr>
              <a:t>person</a:t>
            </a:r>
            <a:r>
              <a:rPr lang="fr-FR" sz="2200" dirty="0">
                <a:latin typeface="Calibri" panose="020F0502020204030204" pitchFamily="34" charset="0"/>
                <a:cs typeface="Calibri" panose="020F0502020204030204" pitchFamily="34" charset="0"/>
              </a:rPr>
              <a:t> </a:t>
            </a:r>
            <a:r>
              <a:rPr lang="fr-FR" sz="2200" dirty="0" err="1">
                <a:latin typeface="Calibri" panose="020F0502020204030204" pitchFamily="34" charset="0"/>
                <a:cs typeface="Calibri" panose="020F0502020204030204" pitchFamily="34" charset="0"/>
              </a:rPr>
              <a:t>surveyed</a:t>
            </a:r>
            <a:r>
              <a:rPr lang="fr-FR" sz="2200" dirty="0">
                <a:latin typeface="Calibri" panose="020F0502020204030204" pitchFamily="34" charset="0"/>
                <a:cs typeface="Calibri" panose="020F0502020204030204" pitchFamily="34" charset="0"/>
              </a:rPr>
              <a:t>.</a:t>
            </a:r>
          </a:p>
          <a:p>
            <a:pPr marL="0" indent="0">
              <a:lnSpc>
                <a:spcPct val="100000"/>
              </a:lnSpc>
              <a:buNone/>
            </a:pPr>
            <a:endParaRPr lang="fr-FR" sz="2200" dirty="0">
              <a:latin typeface="Calibri" panose="020F0502020204030204" pitchFamily="34" charset="0"/>
              <a:cs typeface="Calibri" panose="020F0502020204030204" pitchFamily="34" charset="0"/>
            </a:endParaRPr>
          </a:p>
          <a:p>
            <a:pPr marL="0" indent="0">
              <a:lnSpc>
                <a:spcPct val="100000"/>
              </a:lnSpc>
              <a:buNone/>
            </a:pPr>
            <a:r>
              <a:rPr lang="fr-FR" sz="2200" dirty="0" err="1">
                <a:latin typeface="Calibri" panose="020F0502020204030204" pitchFamily="34" charset="0"/>
                <a:cs typeface="Calibri" panose="020F0502020204030204" pitchFamily="34" charset="0"/>
              </a:rPr>
              <a:t>They</a:t>
            </a:r>
            <a:r>
              <a:rPr lang="fr-FR" sz="2200" dirty="0">
                <a:latin typeface="Calibri" panose="020F0502020204030204" pitchFamily="34" charset="0"/>
                <a:cs typeface="Calibri" panose="020F0502020204030204" pitchFamily="34" charset="0"/>
              </a:rPr>
              <a:t> </a:t>
            </a:r>
            <a:r>
              <a:rPr lang="fr-FR" sz="2200" dirty="0" err="1">
                <a:latin typeface="Calibri" panose="020F0502020204030204" pitchFamily="34" charset="0"/>
                <a:cs typeface="Calibri" panose="020F0502020204030204" pitchFamily="34" charset="0"/>
              </a:rPr>
              <a:t>can</a:t>
            </a:r>
            <a:r>
              <a:rPr lang="fr-FR" sz="2200" dirty="0">
                <a:latin typeface="Calibri" panose="020F0502020204030204" pitchFamily="34" charset="0"/>
                <a:cs typeface="Calibri" panose="020F0502020204030204" pitchFamily="34" charset="0"/>
              </a:rPr>
              <a:t> </a:t>
            </a:r>
            <a:r>
              <a:rPr lang="fr-FR" sz="2200" dirty="0" err="1">
                <a:latin typeface="Calibri" panose="020F0502020204030204" pitchFamily="34" charset="0"/>
                <a:cs typeface="Calibri" panose="020F0502020204030204" pitchFamily="34" charset="0"/>
              </a:rPr>
              <a:t>be</a:t>
            </a:r>
            <a:r>
              <a:rPr lang="fr-FR" sz="2200" dirty="0">
                <a:latin typeface="Calibri" panose="020F0502020204030204" pitchFamily="34" charset="0"/>
                <a:cs typeface="Calibri" panose="020F0502020204030204" pitchFamily="34" charset="0"/>
              </a:rPr>
              <a:t> self-</a:t>
            </a:r>
            <a:r>
              <a:rPr lang="fr-FR" sz="2200" dirty="0" err="1">
                <a:latin typeface="Calibri" panose="020F0502020204030204" pitchFamily="34" charset="0"/>
                <a:cs typeface="Calibri" panose="020F0502020204030204" pitchFamily="34" charset="0"/>
              </a:rPr>
              <a:t>administered</a:t>
            </a:r>
            <a:r>
              <a:rPr lang="fr-FR" sz="2200" dirty="0">
                <a:latin typeface="Calibri" panose="020F0502020204030204" pitchFamily="34" charset="0"/>
                <a:cs typeface="Calibri" panose="020F0502020204030204" pitchFamily="34" charset="0"/>
              </a:rPr>
              <a:t> or </a:t>
            </a:r>
            <a:r>
              <a:rPr lang="fr-FR" sz="2200" dirty="0" err="1">
                <a:latin typeface="Calibri" panose="020F0502020204030204" pitchFamily="34" charset="0"/>
                <a:cs typeface="Calibri" panose="020F0502020204030204" pitchFamily="34" charset="0"/>
              </a:rPr>
              <a:t>administered</a:t>
            </a:r>
            <a:r>
              <a:rPr lang="fr-FR" sz="2200" dirty="0">
                <a:latin typeface="Calibri" panose="020F0502020204030204" pitchFamily="34" charset="0"/>
                <a:cs typeface="Calibri" panose="020F0502020204030204" pitchFamily="34" charset="0"/>
              </a:rPr>
              <a:t> by an interviewer (in </a:t>
            </a:r>
            <a:r>
              <a:rPr lang="fr-FR" sz="2200" dirty="0" err="1">
                <a:latin typeface="Calibri" panose="020F0502020204030204" pitchFamily="34" charset="0"/>
                <a:cs typeface="Calibri" panose="020F0502020204030204" pitchFamily="34" charset="0"/>
              </a:rPr>
              <a:t>person</a:t>
            </a:r>
            <a:r>
              <a:rPr lang="fr-FR" sz="2200" dirty="0">
                <a:latin typeface="Calibri" panose="020F0502020204030204" pitchFamily="34" charset="0"/>
                <a:cs typeface="Calibri" panose="020F0502020204030204" pitchFamily="34" charset="0"/>
              </a:rPr>
              <a:t>, by phone, online).</a:t>
            </a:r>
          </a:p>
          <a:p>
            <a:pPr marL="0" indent="0">
              <a:lnSpc>
                <a:spcPct val="100000"/>
              </a:lnSpc>
              <a:buNone/>
            </a:pPr>
            <a:endParaRPr lang="fr-FR" sz="2200" dirty="0">
              <a:latin typeface="Calibri" panose="020F0502020204030204" pitchFamily="34" charset="0"/>
              <a:cs typeface="Calibri" panose="020F0502020204030204" pitchFamily="34" charset="0"/>
            </a:endParaRPr>
          </a:p>
          <a:p>
            <a:pPr marL="0" indent="0">
              <a:lnSpc>
                <a:spcPct val="100000"/>
              </a:lnSpc>
              <a:buNone/>
            </a:pPr>
            <a:r>
              <a:rPr lang="fr-FR" sz="2200" dirty="0" err="1">
                <a:latin typeface="Calibri" panose="020F0502020204030204" pitchFamily="34" charset="0"/>
                <a:cs typeface="Calibri" panose="020F0502020204030204" pitchFamily="34" charset="0"/>
              </a:rPr>
              <a:t>Sample</a:t>
            </a:r>
            <a:r>
              <a:rPr lang="fr-FR" sz="2200" dirty="0">
                <a:latin typeface="Calibri" panose="020F0502020204030204" pitchFamily="34" charset="0"/>
                <a:cs typeface="Calibri" panose="020F0502020204030204" pitchFamily="34" charset="0"/>
              </a:rPr>
              <a:t>: </a:t>
            </a:r>
            <a:r>
              <a:rPr lang="fr-FR" sz="2200" dirty="0" err="1">
                <a:latin typeface="Calibri" panose="020F0502020204030204" pitchFamily="34" charset="0"/>
                <a:cs typeface="Calibri" panose="020F0502020204030204" pitchFamily="34" charset="0"/>
              </a:rPr>
              <a:t>Typically</a:t>
            </a:r>
            <a:r>
              <a:rPr lang="fr-FR" sz="2200" dirty="0">
                <a:latin typeface="Calibri" panose="020F0502020204030204" pitchFamily="34" charset="0"/>
                <a:cs typeface="Calibri" panose="020F0502020204030204" pitchFamily="34" charset="0"/>
              </a:rPr>
              <a:t> the questionnaire </a:t>
            </a:r>
            <a:r>
              <a:rPr lang="fr-FR" sz="2200" dirty="0" err="1">
                <a:latin typeface="Calibri" panose="020F0502020204030204" pitchFamily="34" charset="0"/>
                <a:cs typeface="Calibri" panose="020F0502020204030204" pitchFamily="34" charset="0"/>
              </a:rPr>
              <a:t>is</a:t>
            </a:r>
            <a:r>
              <a:rPr lang="fr-FR" sz="2200" dirty="0">
                <a:latin typeface="Calibri" panose="020F0502020204030204" pitchFamily="34" charset="0"/>
                <a:cs typeface="Calibri" panose="020F0502020204030204" pitchFamily="34" charset="0"/>
              </a:rPr>
              <a:t> </a:t>
            </a:r>
            <a:r>
              <a:rPr lang="fr-FR" sz="2200" dirty="0" err="1">
                <a:latin typeface="Calibri" panose="020F0502020204030204" pitchFamily="34" charset="0"/>
                <a:cs typeface="Calibri" panose="020F0502020204030204" pitchFamily="34" charset="0"/>
              </a:rPr>
              <a:t>administered</a:t>
            </a:r>
            <a:r>
              <a:rPr lang="fr-FR" sz="2200" dirty="0">
                <a:latin typeface="Calibri" panose="020F0502020204030204" pitchFamily="34" charset="0"/>
                <a:cs typeface="Calibri" panose="020F0502020204030204" pitchFamily="34" charset="0"/>
              </a:rPr>
              <a:t> to a </a:t>
            </a:r>
            <a:r>
              <a:rPr lang="fr-FR" sz="2200" dirty="0" err="1">
                <a:latin typeface="Calibri" panose="020F0502020204030204" pitchFamily="34" charset="0"/>
                <a:cs typeface="Calibri" panose="020F0502020204030204" pitchFamily="34" charset="0"/>
              </a:rPr>
              <a:t>sample</a:t>
            </a:r>
            <a:r>
              <a:rPr lang="fr-FR" sz="2200" dirty="0">
                <a:latin typeface="Calibri" panose="020F0502020204030204" pitchFamily="34" charset="0"/>
                <a:cs typeface="Calibri" panose="020F0502020204030204" pitchFamily="34" charset="0"/>
              </a:rPr>
              <a:t>. If </a:t>
            </a:r>
            <a:r>
              <a:rPr lang="fr-FR" sz="2200" dirty="0" err="1">
                <a:latin typeface="Calibri" panose="020F0502020204030204" pitchFamily="34" charset="0"/>
                <a:cs typeface="Calibri" panose="020F0502020204030204" pitchFamily="34" charset="0"/>
              </a:rPr>
              <a:t>you</a:t>
            </a:r>
            <a:r>
              <a:rPr lang="fr-FR" sz="2200" dirty="0">
                <a:latin typeface="Calibri" panose="020F0502020204030204" pitchFamily="34" charset="0"/>
                <a:cs typeface="Calibri" panose="020F0502020204030204" pitchFamily="34" charset="0"/>
              </a:rPr>
              <a:t> </a:t>
            </a:r>
            <a:r>
              <a:rPr lang="fr-FR" sz="2200" dirty="0" err="1">
                <a:latin typeface="Calibri" panose="020F0502020204030204" pitchFamily="34" charset="0"/>
                <a:cs typeface="Calibri" panose="020F0502020204030204" pitchFamily="34" charset="0"/>
              </a:rPr>
              <a:t>had</a:t>
            </a:r>
            <a:r>
              <a:rPr lang="fr-FR" sz="2200" dirty="0">
                <a:latin typeface="Calibri" panose="020F0502020204030204" pitchFamily="34" charset="0"/>
                <a:cs typeface="Calibri" panose="020F0502020204030204" pitchFamily="34" charset="0"/>
              </a:rPr>
              <a:t> </a:t>
            </a:r>
            <a:r>
              <a:rPr lang="fr-FR" sz="2200" dirty="0" err="1">
                <a:latin typeface="Calibri" panose="020F0502020204030204" pitchFamily="34" charset="0"/>
                <a:cs typeface="Calibri" panose="020F0502020204030204" pitchFamily="34" charset="0"/>
              </a:rPr>
              <a:t>access</a:t>
            </a:r>
            <a:r>
              <a:rPr lang="fr-FR" sz="2200" dirty="0">
                <a:latin typeface="Calibri" panose="020F0502020204030204" pitchFamily="34" charset="0"/>
                <a:cs typeface="Calibri" panose="020F0502020204030204" pitchFamily="34" charset="0"/>
              </a:rPr>
              <a:t> to the </a:t>
            </a:r>
            <a:r>
              <a:rPr lang="fr-FR" sz="2200" dirty="0" err="1">
                <a:latin typeface="Calibri" panose="020F0502020204030204" pitchFamily="34" charset="0"/>
                <a:cs typeface="Calibri" panose="020F0502020204030204" pitchFamily="34" charset="0"/>
              </a:rPr>
              <a:t>entire</a:t>
            </a:r>
            <a:r>
              <a:rPr lang="fr-FR" sz="2200" dirty="0">
                <a:latin typeface="Calibri" panose="020F0502020204030204" pitchFamily="34" charset="0"/>
                <a:cs typeface="Calibri" panose="020F0502020204030204" pitchFamily="34" charset="0"/>
              </a:rPr>
              <a:t> population (</a:t>
            </a:r>
            <a:r>
              <a:rPr lang="fr-FR" sz="2200" dirty="0" err="1">
                <a:latin typeface="Calibri" panose="020F0502020204030204" pitchFamily="34" charset="0"/>
                <a:cs typeface="Calibri" panose="020F0502020204030204" pitchFamily="34" charset="0"/>
              </a:rPr>
              <a:t>census</a:t>
            </a:r>
            <a:r>
              <a:rPr lang="fr-FR" sz="2200" dirty="0">
                <a:latin typeface="Calibri" panose="020F0502020204030204" pitchFamily="34" charset="0"/>
                <a:cs typeface="Calibri" panose="020F0502020204030204" pitchFamily="34" charset="0"/>
              </a:rPr>
              <a:t>) </a:t>
            </a:r>
            <a:r>
              <a:rPr lang="fr-FR" sz="2200" dirty="0" err="1">
                <a:latin typeface="Calibri" panose="020F0502020204030204" pitchFamily="34" charset="0"/>
                <a:cs typeface="Calibri" panose="020F0502020204030204" pitchFamily="34" charset="0"/>
              </a:rPr>
              <a:t>you</a:t>
            </a:r>
            <a:r>
              <a:rPr lang="fr-FR" sz="2200" dirty="0">
                <a:latin typeface="Calibri" panose="020F0502020204030204" pitchFamily="34" charset="0"/>
                <a:cs typeface="Calibri" panose="020F0502020204030204" pitchFamily="34" charset="0"/>
              </a:rPr>
              <a:t> </a:t>
            </a:r>
            <a:r>
              <a:rPr lang="fr-FR" sz="2200" dirty="0" err="1">
                <a:latin typeface="Calibri" panose="020F0502020204030204" pitchFamily="34" charset="0"/>
                <a:cs typeface="Calibri" panose="020F0502020204030204" pitchFamily="34" charset="0"/>
              </a:rPr>
              <a:t>would</a:t>
            </a:r>
            <a:r>
              <a:rPr lang="fr-FR" sz="2200" dirty="0">
                <a:latin typeface="Calibri" panose="020F0502020204030204" pitchFamily="34" charset="0"/>
                <a:cs typeface="Calibri" panose="020F0502020204030204" pitchFamily="34" charset="0"/>
              </a:rPr>
              <a:t> not </a:t>
            </a:r>
            <a:r>
              <a:rPr lang="fr-FR" sz="2200" dirty="0" err="1">
                <a:latin typeface="Calibri" panose="020F0502020204030204" pitchFamily="34" charset="0"/>
                <a:cs typeface="Calibri" panose="020F0502020204030204" pitchFamily="34" charset="0"/>
              </a:rPr>
              <a:t>need</a:t>
            </a:r>
            <a:r>
              <a:rPr lang="fr-FR" sz="2200" dirty="0">
                <a:latin typeface="Calibri" panose="020F0502020204030204" pitchFamily="34" charset="0"/>
                <a:cs typeface="Calibri" panose="020F0502020204030204" pitchFamily="34" charset="0"/>
              </a:rPr>
              <a:t> a </a:t>
            </a:r>
            <a:r>
              <a:rPr lang="fr-FR" sz="2200" dirty="0" err="1">
                <a:latin typeface="Calibri" panose="020F0502020204030204" pitchFamily="34" charset="0"/>
                <a:cs typeface="Calibri" panose="020F0502020204030204" pitchFamily="34" charset="0"/>
              </a:rPr>
              <a:t>sample</a:t>
            </a:r>
            <a:r>
              <a:rPr lang="fr-FR" sz="2200" dirty="0">
                <a:latin typeface="Calibri" panose="020F0502020204030204" pitchFamily="34" charset="0"/>
                <a:cs typeface="Calibri" panose="020F0502020204030204" pitchFamily="34" charset="0"/>
              </a:rPr>
              <a:t>.</a:t>
            </a:r>
          </a:p>
        </p:txBody>
      </p:sp>
      <p:pic>
        <p:nvPicPr>
          <p:cNvPr id="16" name="Picture 15">
            <a:extLst>
              <a:ext uri="{FF2B5EF4-FFF2-40B4-BE49-F238E27FC236}">
                <a16:creationId xmlns:a16="http://schemas.microsoft.com/office/drawing/2014/main" id="{7975C44C-EA4E-BE4E-8163-8DB1FB34E84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17025" y="927102"/>
            <a:ext cx="4674975" cy="5992683"/>
          </a:xfrm>
          <a:prstGeom prst="rect">
            <a:avLst/>
          </a:prstGeom>
        </p:spPr>
      </p:pic>
      <p:sp>
        <p:nvSpPr>
          <p:cNvPr id="13" name="Title 3">
            <a:extLst>
              <a:ext uri="{FF2B5EF4-FFF2-40B4-BE49-F238E27FC236}">
                <a16:creationId xmlns:a16="http://schemas.microsoft.com/office/drawing/2014/main" id="{69A2B796-814D-6A4F-8A97-DCC774B91994}"/>
              </a:ext>
            </a:extLst>
          </p:cNvPr>
          <p:cNvSpPr>
            <a:spLocks noGrp="1"/>
          </p:cNvSpPr>
          <p:nvPr>
            <p:ph type="title"/>
          </p:nvPr>
        </p:nvSpPr>
        <p:spPr>
          <a:xfrm>
            <a:off x="586410" y="117072"/>
            <a:ext cx="9823682" cy="748245"/>
          </a:xfrm>
        </p:spPr>
        <p:txBody>
          <a:bodyPr>
            <a:noAutofit/>
          </a:bodyPr>
          <a:lstStyle/>
          <a:p>
            <a:r>
              <a:rPr lang="es-ES_tradnl" sz="3600" dirty="0"/>
              <a:t>3. </a:t>
            </a:r>
            <a:r>
              <a:rPr lang="es-ES_tradnl" sz="3600" dirty="0" err="1"/>
              <a:t>Research</a:t>
            </a:r>
            <a:r>
              <a:rPr lang="es-ES_tradnl" sz="3600" dirty="0"/>
              <a:t> </a:t>
            </a:r>
            <a:r>
              <a:rPr lang="es-ES_tradnl" sz="3600" dirty="0" err="1"/>
              <a:t>methods</a:t>
            </a:r>
            <a:endParaRPr lang="fr-FR" sz="3600" dirty="0"/>
          </a:p>
        </p:txBody>
      </p:sp>
      <p:sp>
        <p:nvSpPr>
          <p:cNvPr id="17" name="Google Shape;9483;p69">
            <a:extLst>
              <a:ext uri="{FF2B5EF4-FFF2-40B4-BE49-F238E27FC236}">
                <a16:creationId xmlns:a16="http://schemas.microsoft.com/office/drawing/2014/main" id="{647AEC31-8A05-6B4F-877D-7AA338DAE5E7}"/>
              </a:ext>
            </a:extLst>
          </p:cNvPr>
          <p:cNvSpPr/>
          <p:nvPr/>
        </p:nvSpPr>
        <p:spPr>
          <a:xfrm>
            <a:off x="688052" y="2025027"/>
            <a:ext cx="397438" cy="270002"/>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fr-FR"/>
          </a:p>
        </p:txBody>
      </p:sp>
      <p:sp>
        <p:nvSpPr>
          <p:cNvPr id="2" name="TextBox 1">
            <a:extLst>
              <a:ext uri="{FF2B5EF4-FFF2-40B4-BE49-F238E27FC236}">
                <a16:creationId xmlns:a16="http://schemas.microsoft.com/office/drawing/2014/main" id="{75BA003E-FD70-114F-B68F-B4D8F566CBCD}"/>
              </a:ext>
            </a:extLst>
          </p:cNvPr>
          <p:cNvSpPr txBox="1"/>
          <p:nvPr/>
        </p:nvSpPr>
        <p:spPr>
          <a:xfrm>
            <a:off x="3796496" y="1666754"/>
            <a:ext cx="0" cy="0"/>
          </a:xfrm>
          <a:prstGeom prst="rect">
            <a:avLst/>
          </a:prstGeom>
        </p:spPr>
        <p:txBody>
          <a:bodyPr vert="horz" wrap="none" lIns="91440" tIns="45720" rIns="91440" bIns="45720" rtlCol="0">
            <a:normAutofit fontScale="25000" lnSpcReduction="20000"/>
          </a:bodyPr>
          <a:lstStyle/>
          <a:p>
            <a:pPr algn="l"/>
            <a:endParaRPr lang="en-US" sz="3800" b="0" i="0" dirty="0">
              <a:solidFill>
                <a:schemeClr val="accent5"/>
              </a:solidFill>
              <a:latin typeface="Gill Sans Nova" panose="020B0602020104020203" pitchFamily="34" charset="0"/>
            </a:endParaRPr>
          </a:p>
        </p:txBody>
      </p:sp>
      <p:sp>
        <p:nvSpPr>
          <p:cNvPr id="12" name="Google Shape;9483;p69">
            <a:extLst>
              <a:ext uri="{FF2B5EF4-FFF2-40B4-BE49-F238E27FC236}">
                <a16:creationId xmlns:a16="http://schemas.microsoft.com/office/drawing/2014/main" id="{0026304A-0E19-7B41-B08E-6EC575A87C0C}"/>
              </a:ext>
            </a:extLst>
          </p:cNvPr>
          <p:cNvSpPr/>
          <p:nvPr/>
        </p:nvSpPr>
        <p:spPr>
          <a:xfrm>
            <a:off x="688052" y="3599184"/>
            <a:ext cx="397438" cy="270002"/>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fr-FR"/>
          </a:p>
        </p:txBody>
      </p:sp>
      <p:sp>
        <p:nvSpPr>
          <p:cNvPr id="18" name="Google Shape;9483;p69">
            <a:extLst>
              <a:ext uri="{FF2B5EF4-FFF2-40B4-BE49-F238E27FC236}">
                <a16:creationId xmlns:a16="http://schemas.microsoft.com/office/drawing/2014/main" id="{8A4D1F1A-27F6-FB4C-ACCB-69AA62734514}"/>
              </a:ext>
            </a:extLst>
          </p:cNvPr>
          <p:cNvSpPr/>
          <p:nvPr/>
        </p:nvSpPr>
        <p:spPr>
          <a:xfrm>
            <a:off x="688052" y="4903339"/>
            <a:ext cx="397438" cy="270002"/>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fr-FR"/>
          </a:p>
        </p:txBody>
      </p:sp>
    </p:spTree>
    <p:extLst>
      <p:ext uri="{BB962C8B-B14F-4D97-AF65-F5344CB8AC3E}">
        <p14:creationId xmlns:p14="http://schemas.microsoft.com/office/powerpoint/2010/main" val="337111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69A2B796-814D-6A4F-8A97-DCC774B91994}"/>
              </a:ext>
            </a:extLst>
          </p:cNvPr>
          <p:cNvSpPr>
            <a:spLocks noGrp="1"/>
          </p:cNvSpPr>
          <p:nvPr>
            <p:ph type="title"/>
          </p:nvPr>
        </p:nvSpPr>
        <p:spPr>
          <a:xfrm>
            <a:off x="586410" y="117072"/>
            <a:ext cx="9823682" cy="748245"/>
          </a:xfrm>
        </p:spPr>
        <p:txBody>
          <a:bodyPr>
            <a:noAutofit/>
          </a:bodyPr>
          <a:lstStyle/>
          <a:p>
            <a:r>
              <a:rPr lang="en-US" sz="3600"/>
              <a:t>3. Research methods</a:t>
            </a:r>
          </a:p>
        </p:txBody>
      </p:sp>
      <p:cxnSp>
        <p:nvCxnSpPr>
          <p:cNvPr id="19" name="Straight Connector 18">
            <a:extLst>
              <a:ext uri="{FF2B5EF4-FFF2-40B4-BE49-F238E27FC236}">
                <a16:creationId xmlns:a16="http://schemas.microsoft.com/office/drawing/2014/main" id="{800D0741-5F2C-8244-8A0C-57692D360D28}"/>
              </a:ext>
            </a:extLst>
          </p:cNvPr>
          <p:cNvCxnSpPr>
            <a:cxnSpLocks/>
          </p:cNvCxnSpPr>
          <p:nvPr/>
        </p:nvCxnSpPr>
        <p:spPr>
          <a:xfrm>
            <a:off x="1140744" y="3796839"/>
            <a:ext cx="9910512"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5BFAFD4-394A-9240-B4FD-31C691FBCC3C}"/>
              </a:ext>
            </a:extLst>
          </p:cNvPr>
          <p:cNvSpPr txBox="1"/>
          <p:nvPr/>
        </p:nvSpPr>
        <p:spPr>
          <a:xfrm>
            <a:off x="586410" y="1207749"/>
            <a:ext cx="2392193" cy="400110"/>
          </a:xfrm>
          <a:prstGeom prst="rect">
            <a:avLst/>
          </a:prstGeom>
          <a:noFill/>
        </p:spPr>
        <p:txBody>
          <a:bodyPr wrap="none" rtlCol="0">
            <a:spAutoFit/>
          </a:bodyPr>
          <a:lstStyle/>
          <a:p>
            <a:r>
              <a:rPr lang="en-US" sz="2000" b="1">
                <a:solidFill>
                  <a:srgbClr val="C00000"/>
                </a:solidFill>
                <a:latin typeface="Calibri" panose="020F0502020204030204" pitchFamily="34" charset="0"/>
                <a:cs typeface="Calibri" panose="020F0502020204030204" pitchFamily="34" charset="0"/>
              </a:rPr>
              <a:t>MOBILITY TRACKING</a:t>
            </a:r>
          </a:p>
        </p:txBody>
      </p:sp>
      <p:sp>
        <p:nvSpPr>
          <p:cNvPr id="21" name="TextBox 20">
            <a:extLst>
              <a:ext uri="{FF2B5EF4-FFF2-40B4-BE49-F238E27FC236}">
                <a16:creationId xmlns:a16="http://schemas.microsoft.com/office/drawing/2014/main" id="{1D7D353B-0CC7-6C44-8016-5DC0D7263651}"/>
              </a:ext>
            </a:extLst>
          </p:cNvPr>
          <p:cNvSpPr txBox="1"/>
          <p:nvPr/>
        </p:nvSpPr>
        <p:spPr>
          <a:xfrm>
            <a:off x="10618899" y="3974915"/>
            <a:ext cx="1111394" cy="400110"/>
          </a:xfrm>
          <a:prstGeom prst="rect">
            <a:avLst/>
          </a:prstGeom>
          <a:noFill/>
        </p:spPr>
        <p:txBody>
          <a:bodyPr wrap="none" rtlCol="0">
            <a:spAutoFit/>
          </a:bodyPr>
          <a:lstStyle/>
          <a:p>
            <a:pPr algn="r"/>
            <a:r>
              <a:rPr lang="en-US" sz="2000" b="1">
                <a:solidFill>
                  <a:srgbClr val="C00000"/>
                </a:solidFill>
                <a:latin typeface="Calibri" panose="020F0502020204030204" pitchFamily="34" charset="0"/>
                <a:cs typeface="Calibri" panose="020F0502020204030204" pitchFamily="34" charset="0"/>
              </a:rPr>
              <a:t>SURVEYs</a:t>
            </a:r>
          </a:p>
        </p:txBody>
      </p:sp>
      <p:sp>
        <p:nvSpPr>
          <p:cNvPr id="22" name="TextBox 21">
            <a:extLst>
              <a:ext uri="{FF2B5EF4-FFF2-40B4-BE49-F238E27FC236}">
                <a16:creationId xmlns:a16="http://schemas.microsoft.com/office/drawing/2014/main" id="{083BD4A5-572C-D142-9039-C5073463B48D}"/>
              </a:ext>
            </a:extLst>
          </p:cNvPr>
          <p:cNvSpPr txBox="1"/>
          <p:nvPr/>
        </p:nvSpPr>
        <p:spPr>
          <a:xfrm>
            <a:off x="586600" y="3978377"/>
            <a:ext cx="1745286" cy="400110"/>
          </a:xfrm>
          <a:prstGeom prst="rect">
            <a:avLst/>
          </a:prstGeom>
          <a:noFill/>
        </p:spPr>
        <p:txBody>
          <a:bodyPr wrap="none" rtlCol="0">
            <a:spAutoFit/>
          </a:bodyPr>
          <a:lstStyle/>
          <a:p>
            <a:r>
              <a:rPr lang="en-US" sz="2000" b="1">
                <a:solidFill>
                  <a:srgbClr val="C00000"/>
                </a:solidFill>
                <a:latin typeface="Calibri" panose="020F0502020204030204" pitchFamily="34" charset="0"/>
                <a:cs typeface="Calibri" panose="020F0502020204030204" pitchFamily="34" charset="0"/>
              </a:rPr>
              <a:t>REGISTRATION</a:t>
            </a:r>
          </a:p>
        </p:txBody>
      </p:sp>
      <p:sp>
        <p:nvSpPr>
          <p:cNvPr id="23" name="TextBox 22">
            <a:extLst>
              <a:ext uri="{FF2B5EF4-FFF2-40B4-BE49-F238E27FC236}">
                <a16:creationId xmlns:a16="http://schemas.microsoft.com/office/drawing/2014/main" id="{15BE9896-2866-8544-A0EB-E8C006536E79}"/>
              </a:ext>
            </a:extLst>
          </p:cNvPr>
          <p:cNvSpPr txBox="1"/>
          <p:nvPr/>
        </p:nvSpPr>
        <p:spPr>
          <a:xfrm>
            <a:off x="965711" y="2318554"/>
            <a:ext cx="3939291" cy="1246495"/>
          </a:xfrm>
          <a:prstGeom prst="rect">
            <a:avLst/>
          </a:prstGeom>
          <a:noFill/>
        </p:spPr>
        <p:txBody>
          <a:bodyPr wrap="square" rtlCol="0">
            <a:spAutoFit/>
          </a:bodyPr>
          <a:lstStyle>
            <a:defPPr>
              <a:defRPr lang="en-US"/>
            </a:defPPr>
            <a:lvl1pPr>
              <a:defRPr sz="1500" u="sng">
                <a:latin typeface="Calibri Light"/>
                <a:cs typeface="Calibri Light"/>
              </a:defRPr>
            </a:lvl1pPr>
          </a:lstStyle>
          <a:p>
            <a:pPr algn="r"/>
            <a:r>
              <a:rPr lang="en-US" b="1" u="none">
                <a:latin typeface="Calibri" panose="020F0502020204030204" pitchFamily="34" charset="0"/>
                <a:cs typeface="Calibri" panose="020F0502020204030204" pitchFamily="34" charset="0"/>
              </a:rPr>
              <a:t>Sub-components:</a:t>
            </a:r>
          </a:p>
          <a:p>
            <a:pPr algn="r"/>
            <a:r>
              <a:rPr lang="en-US" u="none">
                <a:latin typeface="Calibri" panose="020F0502020204030204" pitchFamily="34" charset="0"/>
                <a:cs typeface="Calibri" panose="020F0502020204030204" pitchFamily="34" charset="0"/>
              </a:rPr>
              <a:t>Baseline Area/Location</a:t>
            </a:r>
          </a:p>
          <a:p>
            <a:pPr algn="r"/>
            <a:r>
              <a:rPr lang="en-US" u="none">
                <a:latin typeface="Calibri" panose="020F0502020204030204" pitchFamily="34" charset="0"/>
                <a:cs typeface="Calibri" panose="020F0502020204030204" pitchFamily="34" charset="0"/>
              </a:rPr>
              <a:t>Site/community Assessment (Stock population)</a:t>
            </a:r>
          </a:p>
          <a:p>
            <a:pPr algn="r"/>
            <a:r>
              <a:rPr lang="en-US" u="none">
                <a:latin typeface="Calibri" panose="020F0502020204030204" pitchFamily="34" charset="0"/>
                <a:cs typeface="Calibri" panose="020F0502020204030204" pitchFamily="34" charset="0"/>
              </a:rPr>
              <a:t>Emergency Event Tracking (Sudden large movement of population)</a:t>
            </a:r>
          </a:p>
        </p:txBody>
      </p:sp>
      <p:sp>
        <p:nvSpPr>
          <p:cNvPr id="24" name="TextBox 23">
            <a:extLst>
              <a:ext uri="{FF2B5EF4-FFF2-40B4-BE49-F238E27FC236}">
                <a16:creationId xmlns:a16="http://schemas.microsoft.com/office/drawing/2014/main" id="{A2B61D64-6424-0A44-8B87-44AECF8F3E02}"/>
              </a:ext>
            </a:extLst>
          </p:cNvPr>
          <p:cNvSpPr txBox="1"/>
          <p:nvPr/>
        </p:nvSpPr>
        <p:spPr>
          <a:xfrm>
            <a:off x="7291715" y="5325527"/>
            <a:ext cx="3382336" cy="1246495"/>
          </a:xfrm>
          <a:prstGeom prst="rect">
            <a:avLst/>
          </a:prstGeom>
          <a:noFill/>
        </p:spPr>
        <p:txBody>
          <a:bodyPr wrap="square" rtlCol="0">
            <a:spAutoFit/>
          </a:bodyPr>
          <a:lstStyle>
            <a:defPPr>
              <a:defRPr lang="en-US"/>
            </a:defPPr>
            <a:lvl1pPr>
              <a:defRPr sz="1500" u="sng">
                <a:latin typeface="Calibri Light"/>
                <a:cs typeface="Calibri Light"/>
              </a:defRPr>
            </a:lvl1pPr>
          </a:lstStyle>
          <a:p>
            <a:r>
              <a:rPr lang="en-US" b="1" u="none">
                <a:latin typeface="Calibri" panose="020F0502020204030204" pitchFamily="34" charset="0"/>
                <a:cs typeface="Calibri" panose="020F0502020204030204" pitchFamily="34" charset="0"/>
              </a:rPr>
              <a:t>Examples:</a:t>
            </a:r>
          </a:p>
          <a:p>
            <a:r>
              <a:rPr lang="en-US" u="none">
                <a:latin typeface="Calibri" panose="020F0502020204030204" pitchFamily="34" charset="0"/>
                <a:cs typeface="Calibri" panose="020F0502020204030204" pitchFamily="34" charset="0"/>
              </a:rPr>
              <a:t>Return Intention</a:t>
            </a:r>
          </a:p>
          <a:p>
            <a:r>
              <a:rPr lang="en-US" u="none">
                <a:latin typeface="Calibri" panose="020F0502020204030204" pitchFamily="34" charset="0"/>
                <a:cs typeface="Calibri" panose="020F0502020204030204" pitchFamily="34" charset="0"/>
              </a:rPr>
              <a:t>Community Perception</a:t>
            </a:r>
          </a:p>
          <a:p>
            <a:r>
              <a:rPr lang="en-US" u="none">
                <a:latin typeface="Calibri" panose="020F0502020204030204" pitchFamily="34" charset="0"/>
                <a:cs typeface="Calibri" panose="020F0502020204030204" pitchFamily="34" charset="0"/>
              </a:rPr>
              <a:t>Displacement Solutions</a:t>
            </a:r>
          </a:p>
          <a:p>
            <a:r>
              <a:rPr lang="en-US" u="none">
                <a:latin typeface="Calibri" panose="020F0502020204030204" pitchFamily="34" charset="0"/>
                <a:cs typeface="Calibri" panose="020F0502020204030204" pitchFamily="34" charset="0"/>
              </a:rPr>
              <a:t>Flow Monitoring Surve</a:t>
            </a:r>
          </a:p>
        </p:txBody>
      </p:sp>
      <p:sp>
        <p:nvSpPr>
          <p:cNvPr id="25" name="AutoShape 12" descr="Man walking towards right direction free icon">
            <a:extLst>
              <a:ext uri="{FF2B5EF4-FFF2-40B4-BE49-F238E27FC236}">
                <a16:creationId xmlns:a16="http://schemas.microsoft.com/office/drawing/2014/main" id="{02A3169E-394B-0749-821C-1F4C7DEC6BEA}"/>
              </a:ext>
            </a:extLst>
          </p:cNvPr>
          <p:cNvSpPr>
            <a:spLocks noChangeAspect="1" noChangeArrowheads="1"/>
          </p:cNvSpPr>
          <p:nvPr/>
        </p:nvSpPr>
        <p:spPr bwMode="auto">
          <a:xfrm>
            <a:off x="5033458" y="2950996"/>
            <a:ext cx="1600200" cy="16002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latin typeface="Calibri" panose="020F0502020204030204" pitchFamily="34" charset="0"/>
              <a:cs typeface="Calibri" panose="020F0502020204030204" pitchFamily="34" charset="0"/>
            </a:endParaRPr>
          </a:p>
        </p:txBody>
      </p:sp>
      <p:pic>
        <p:nvPicPr>
          <p:cNvPr id="26" name="Picture 25">
            <a:extLst>
              <a:ext uri="{FF2B5EF4-FFF2-40B4-BE49-F238E27FC236}">
                <a16:creationId xmlns:a16="http://schemas.microsoft.com/office/drawing/2014/main" id="{D895246C-3AEC-CC4C-A338-33383D4D006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191513" y="2668424"/>
            <a:ext cx="543624" cy="543624"/>
          </a:xfrm>
          <a:prstGeom prst="rect">
            <a:avLst/>
          </a:prstGeom>
        </p:spPr>
      </p:pic>
      <p:pic>
        <p:nvPicPr>
          <p:cNvPr id="27" name="Picture 26">
            <a:extLst>
              <a:ext uri="{FF2B5EF4-FFF2-40B4-BE49-F238E27FC236}">
                <a16:creationId xmlns:a16="http://schemas.microsoft.com/office/drawing/2014/main" id="{F2108B39-DA07-C74A-9B29-1F4B5FDA697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218869" y="4268392"/>
            <a:ext cx="638423" cy="638423"/>
          </a:xfrm>
          <a:prstGeom prst="rect">
            <a:avLst/>
          </a:prstGeom>
        </p:spPr>
      </p:pic>
      <p:pic>
        <p:nvPicPr>
          <p:cNvPr id="28" name="Picture 27">
            <a:extLst>
              <a:ext uri="{FF2B5EF4-FFF2-40B4-BE49-F238E27FC236}">
                <a16:creationId xmlns:a16="http://schemas.microsoft.com/office/drawing/2014/main" id="{132EB77D-059F-B043-A0A1-166AAE3A061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56057" y="2647479"/>
            <a:ext cx="577423" cy="584641"/>
          </a:xfrm>
          <a:prstGeom prst="rect">
            <a:avLst/>
          </a:prstGeom>
        </p:spPr>
      </p:pic>
      <p:pic>
        <p:nvPicPr>
          <p:cNvPr id="29" name="Picture 28">
            <a:extLst>
              <a:ext uri="{FF2B5EF4-FFF2-40B4-BE49-F238E27FC236}">
                <a16:creationId xmlns:a16="http://schemas.microsoft.com/office/drawing/2014/main" id="{B24F22D3-6AF2-F140-8BE5-564F5C1AEAD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458115" y="4264108"/>
            <a:ext cx="543468" cy="635321"/>
          </a:xfrm>
          <a:prstGeom prst="rect">
            <a:avLst/>
          </a:prstGeom>
        </p:spPr>
      </p:pic>
      <p:sp>
        <p:nvSpPr>
          <p:cNvPr id="30" name="TextBox 29">
            <a:extLst>
              <a:ext uri="{FF2B5EF4-FFF2-40B4-BE49-F238E27FC236}">
                <a16:creationId xmlns:a16="http://schemas.microsoft.com/office/drawing/2014/main" id="{70286CA7-8DB9-3D42-8AFF-D1A2A4895C14}"/>
              </a:ext>
            </a:extLst>
          </p:cNvPr>
          <p:cNvSpPr txBox="1"/>
          <p:nvPr/>
        </p:nvSpPr>
        <p:spPr>
          <a:xfrm>
            <a:off x="7291715" y="2296588"/>
            <a:ext cx="2172440" cy="784830"/>
          </a:xfrm>
          <a:prstGeom prst="rect">
            <a:avLst/>
          </a:prstGeom>
          <a:noFill/>
        </p:spPr>
        <p:txBody>
          <a:bodyPr wrap="square" rtlCol="0">
            <a:spAutoFit/>
          </a:bodyPr>
          <a:lstStyle>
            <a:defPPr>
              <a:defRPr lang="en-US"/>
            </a:defPPr>
            <a:lvl1pPr>
              <a:defRPr sz="1500" u="sng">
                <a:latin typeface="Calibri Light"/>
                <a:cs typeface="Calibri Light"/>
              </a:defRPr>
            </a:lvl1pPr>
          </a:lstStyle>
          <a:p>
            <a:r>
              <a:rPr lang="en-US" b="1" u="none">
                <a:latin typeface="Calibri" panose="020F0502020204030204" pitchFamily="34" charset="0"/>
                <a:cs typeface="Calibri" panose="020F0502020204030204" pitchFamily="34" charset="0"/>
              </a:rPr>
              <a:t>Sub-components:</a:t>
            </a:r>
          </a:p>
          <a:p>
            <a:r>
              <a:rPr lang="en-US" u="none">
                <a:latin typeface="Calibri" panose="020F0502020204030204" pitchFamily="34" charset="0"/>
                <a:cs typeface="Calibri" panose="020F0502020204030204" pitchFamily="34" charset="0"/>
              </a:rPr>
              <a:t>Baseline Assessment</a:t>
            </a:r>
          </a:p>
          <a:p>
            <a:r>
              <a:rPr lang="en-US" u="none">
                <a:latin typeface="Calibri" panose="020F0502020204030204" pitchFamily="34" charset="0"/>
                <a:cs typeface="Calibri" panose="020F0502020204030204" pitchFamily="34" charset="0"/>
              </a:rPr>
              <a:t>Flow Monitoring Registry</a:t>
            </a:r>
          </a:p>
        </p:txBody>
      </p:sp>
      <p:sp>
        <p:nvSpPr>
          <p:cNvPr id="31" name="TextBox 30">
            <a:extLst>
              <a:ext uri="{FF2B5EF4-FFF2-40B4-BE49-F238E27FC236}">
                <a16:creationId xmlns:a16="http://schemas.microsoft.com/office/drawing/2014/main" id="{3057D112-57F3-E74A-B02A-CAD61EEBCDD6}"/>
              </a:ext>
            </a:extLst>
          </p:cNvPr>
          <p:cNvSpPr txBox="1"/>
          <p:nvPr/>
        </p:nvSpPr>
        <p:spPr>
          <a:xfrm>
            <a:off x="9439237" y="1207749"/>
            <a:ext cx="2339037" cy="400110"/>
          </a:xfrm>
          <a:prstGeom prst="rect">
            <a:avLst/>
          </a:prstGeom>
          <a:noFill/>
        </p:spPr>
        <p:txBody>
          <a:bodyPr wrap="none" rtlCol="0">
            <a:spAutoFit/>
          </a:bodyPr>
          <a:lstStyle/>
          <a:p>
            <a:pPr algn="r"/>
            <a:r>
              <a:rPr lang="en-US" sz="2000" b="1">
                <a:solidFill>
                  <a:srgbClr val="C00000"/>
                </a:solidFill>
                <a:latin typeface="Calibri" panose="020F0502020204030204" pitchFamily="34" charset="0"/>
                <a:cs typeface="Calibri" panose="020F0502020204030204" pitchFamily="34" charset="0"/>
              </a:rPr>
              <a:t>FLOW MONITORING</a:t>
            </a:r>
          </a:p>
        </p:txBody>
      </p:sp>
      <p:sp>
        <p:nvSpPr>
          <p:cNvPr id="35" name="TextBox 34">
            <a:extLst>
              <a:ext uri="{FF2B5EF4-FFF2-40B4-BE49-F238E27FC236}">
                <a16:creationId xmlns:a16="http://schemas.microsoft.com/office/drawing/2014/main" id="{A8592D73-5D6A-2441-8E4F-7251F821DCD0}"/>
              </a:ext>
            </a:extLst>
          </p:cNvPr>
          <p:cNvSpPr txBox="1"/>
          <p:nvPr/>
        </p:nvSpPr>
        <p:spPr>
          <a:xfrm>
            <a:off x="9198943" y="1633147"/>
            <a:ext cx="2531350" cy="877163"/>
          </a:xfrm>
          <a:prstGeom prst="rect">
            <a:avLst/>
          </a:prstGeom>
          <a:noFill/>
        </p:spPr>
        <p:txBody>
          <a:bodyPr wrap="square" rtlCol="0">
            <a:spAutoFit/>
          </a:bodyPr>
          <a:lstStyle/>
          <a:p>
            <a:pPr algn="r"/>
            <a:r>
              <a:rPr lang="en-US" sz="1700" i="1">
                <a:latin typeface="Calibri" panose="020F0502020204030204" pitchFamily="34" charset="0"/>
                <a:cs typeface="Calibri" panose="020F0502020204030204" pitchFamily="34" charset="0"/>
              </a:rPr>
              <a:t>Tracks movement of flows at specific points</a:t>
            </a:r>
          </a:p>
          <a:p>
            <a:pPr algn="r"/>
            <a:endParaRPr lang="en-US" sz="1700" i="1">
              <a:latin typeface="Calibri" panose="020F0502020204030204" pitchFamily="34" charset="0"/>
              <a:cs typeface="Calibri" panose="020F0502020204030204" pitchFamily="34" charset="0"/>
            </a:endParaRPr>
          </a:p>
        </p:txBody>
      </p:sp>
      <p:sp>
        <p:nvSpPr>
          <p:cNvPr id="36" name="TextBox 35">
            <a:extLst>
              <a:ext uri="{FF2B5EF4-FFF2-40B4-BE49-F238E27FC236}">
                <a16:creationId xmlns:a16="http://schemas.microsoft.com/office/drawing/2014/main" id="{38D59CAF-D60F-EB4E-B30C-2C728E97C19D}"/>
              </a:ext>
            </a:extLst>
          </p:cNvPr>
          <p:cNvSpPr txBox="1"/>
          <p:nvPr/>
        </p:nvSpPr>
        <p:spPr>
          <a:xfrm>
            <a:off x="586409" y="1643777"/>
            <a:ext cx="3939291" cy="615553"/>
          </a:xfrm>
          <a:prstGeom prst="rect">
            <a:avLst/>
          </a:prstGeom>
          <a:noFill/>
        </p:spPr>
        <p:txBody>
          <a:bodyPr wrap="square" rtlCol="0">
            <a:spAutoFit/>
          </a:bodyPr>
          <a:lstStyle/>
          <a:p>
            <a:r>
              <a:rPr lang="en-US" sz="1700" i="1">
                <a:latin typeface="Calibri" panose="020F0502020204030204" pitchFamily="34" charset="0"/>
                <a:cs typeface="Calibri" panose="020F0502020204030204" pitchFamily="34" charset="0"/>
              </a:rPr>
              <a:t>Tracks mobility and cross-sectoral needs in locations of interest (systematically)</a:t>
            </a:r>
          </a:p>
        </p:txBody>
      </p:sp>
      <p:sp>
        <p:nvSpPr>
          <p:cNvPr id="37" name="TextBox 36">
            <a:extLst>
              <a:ext uri="{FF2B5EF4-FFF2-40B4-BE49-F238E27FC236}">
                <a16:creationId xmlns:a16="http://schemas.microsoft.com/office/drawing/2014/main" id="{012E85EE-F06C-D842-BA92-C5E6A8C9ECCA}"/>
              </a:ext>
            </a:extLst>
          </p:cNvPr>
          <p:cNvSpPr txBox="1"/>
          <p:nvPr/>
        </p:nvSpPr>
        <p:spPr>
          <a:xfrm>
            <a:off x="2328492" y="5325527"/>
            <a:ext cx="2584810" cy="1015663"/>
          </a:xfrm>
          <a:prstGeom prst="rect">
            <a:avLst/>
          </a:prstGeom>
          <a:noFill/>
        </p:spPr>
        <p:txBody>
          <a:bodyPr wrap="none" rtlCol="0">
            <a:spAutoFit/>
          </a:bodyPr>
          <a:lstStyle/>
          <a:p>
            <a:pPr algn="r"/>
            <a:r>
              <a:rPr lang="en-US" sz="1500" b="1">
                <a:latin typeface="Calibri" panose="020F0502020204030204" pitchFamily="34" charset="0"/>
                <a:cs typeface="Calibri" panose="020F0502020204030204" pitchFamily="34" charset="0"/>
              </a:rPr>
              <a:t>Sub-components:</a:t>
            </a:r>
          </a:p>
          <a:p>
            <a:pPr algn="r"/>
            <a:r>
              <a:rPr lang="en-US" sz="1500">
                <a:latin typeface="Calibri" panose="020F0502020204030204" pitchFamily="34" charset="0"/>
                <a:cs typeface="Calibri" panose="020F0502020204030204" pitchFamily="34" charset="0"/>
              </a:rPr>
              <a:t>Rapid Emergency Registrations</a:t>
            </a:r>
          </a:p>
          <a:p>
            <a:pPr algn="r"/>
            <a:r>
              <a:rPr lang="en-US" sz="1500">
                <a:latin typeface="Calibri" panose="020F0502020204030204" pitchFamily="34" charset="0"/>
                <a:cs typeface="Calibri" panose="020F0502020204030204" pitchFamily="34" charset="0"/>
              </a:rPr>
              <a:t>Verification for Registration</a:t>
            </a:r>
          </a:p>
          <a:p>
            <a:pPr algn="r"/>
            <a:r>
              <a:rPr lang="en-US" sz="1500">
                <a:latin typeface="Calibri" panose="020F0502020204030204" pitchFamily="34" charset="0"/>
                <a:cs typeface="Calibri" panose="020F0502020204030204" pitchFamily="34" charset="0"/>
              </a:rPr>
              <a:t>Biometric Registration</a:t>
            </a:r>
          </a:p>
        </p:txBody>
      </p:sp>
      <p:sp>
        <p:nvSpPr>
          <p:cNvPr id="38" name="TextBox 37">
            <a:extLst>
              <a:ext uri="{FF2B5EF4-FFF2-40B4-BE49-F238E27FC236}">
                <a16:creationId xmlns:a16="http://schemas.microsoft.com/office/drawing/2014/main" id="{169DC416-8C34-514B-803A-789EF536FDEF}"/>
              </a:ext>
            </a:extLst>
          </p:cNvPr>
          <p:cNvSpPr txBox="1"/>
          <p:nvPr/>
        </p:nvSpPr>
        <p:spPr>
          <a:xfrm>
            <a:off x="586408" y="4468903"/>
            <a:ext cx="4389212" cy="877163"/>
          </a:xfrm>
          <a:prstGeom prst="rect">
            <a:avLst/>
          </a:prstGeom>
          <a:noFill/>
        </p:spPr>
        <p:txBody>
          <a:bodyPr wrap="square" rtlCol="0">
            <a:spAutoFit/>
          </a:bodyPr>
          <a:lstStyle/>
          <a:p>
            <a:r>
              <a:rPr lang="en-US" sz="1700" i="1">
                <a:latin typeface="Calibri" panose="020F0502020204030204" pitchFamily="34" charset="0"/>
                <a:cs typeface="Calibri" panose="020F0502020204030204" pitchFamily="34" charset="0"/>
              </a:rPr>
              <a:t>Registers individuals or households for beneficiary selection, vulnerability targeting and programming</a:t>
            </a:r>
          </a:p>
        </p:txBody>
      </p:sp>
      <p:sp>
        <p:nvSpPr>
          <p:cNvPr id="39" name="TextBox 38">
            <a:extLst>
              <a:ext uri="{FF2B5EF4-FFF2-40B4-BE49-F238E27FC236}">
                <a16:creationId xmlns:a16="http://schemas.microsoft.com/office/drawing/2014/main" id="{02607E9D-3AE8-ED4E-AB2C-4CE225C97930}"/>
              </a:ext>
            </a:extLst>
          </p:cNvPr>
          <p:cNvSpPr txBox="1"/>
          <p:nvPr/>
        </p:nvSpPr>
        <p:spPr>
          <a:xfrm>
            <a:off x="8093444" y="4554085"/>
            <a:ext cx="3684830" cy="615553"/>
          </a:xfrm>
          <a:prstGeom prst="rect">
            <a:avLst/>
          </a:prstGeom>
          <a:noFill/>
        </p:spPr>
        <p:txBody>
          <a:bodyPr wrap="square" rtlCol="0">
            <a:spAutoFit/>
          </a:bodyPr>
          <a:lstStyle/>
          <a:p>
            <a:pPr algn="r"/>
            <a:r>
              <a:rPr lang="en-US" sz="1700" i="1">
                <a:latin typeface="Calibri" panose="020F0502020204030204" pitchFamily="34" charset="0"/>
                <a:cs typeface="Calibri" panose="020F0502020204030204" pitchFamily="34" charset="0"/>
              </a:rPr>
              <a:t>Gather specific information using sample from population of interest</a:t>
            </a:r>
          </a:p>
        </p:txBody>
      </p:sp>
      <p:grpSp>
        <p:nvGrpSpPr>
          <p:cNvPr id="6" name="Group 5">
            <a:extLst>
              <a:ext uri="{FF2B5EF4-FFF2-40B4-BE49-F238E27FC236}">
                <a16:creationId xmlns:a16="http://schemas.microsoft.com/office/drawing/2014/main" id="{26D98FDB-0F49-A741-BA45-5E8678564724}"/>
              </a:ext>
            </a:extLst>
          </p:cNvPr>
          <p:cNvGrpSpPr/>
          <p:nvPr/>
        </p:nvGrpSpPr>
        <p:grpSpPr>
          <a:xfrm>
            <a:off x="5192940" y="1844727"/>
            <a:ext cx="1806121" cy="3953757"/>
            <a:chOff x="5224197" y="1844727"/>
            <a:chExt cx="1806121" cy="3953757"/>
          </a:xfrm>
        </p:grpSpPr>
        <p:cxnSp>
          <p:nvCxnSpPr>
            <p:cNvPr id="11" name="Straight Connector 10">
              <a:extLst>
                <a:ext uri="{FF2B5EF4-FFF2-40B4-BE49-F238E27FC236}">
                  <a16:creationId xmlns:a16="http://schemas.microsoft.com/office/drawing/2014/main" id="{9B8ED8C2-C18B-774A-B0FA-2C006E5E556B}"/>
                </a:ext>
              </a:extLst>
            </p:cNvPr>
            <p:cNvCxnSpPr/>
            <p:nvPr/>
          </p:nvCxnSpPr>
          <p:spPr>
            <a:xfrm flipV="1">
              <a:off x="6131798" y="2136567"/>
              <a:ext cx="0" cy="313994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2C75F15D-4049-0D48-A5E2-9CB77CF6AD2A}"/>
                </a:ext>
              </a:extLst>
            </p:cNvPr>
            <p:cNvSpPr txBox="1"/>
            <p:nvPr/>
          </p:nvSpPr>
          <p:spPr>
            <a:xfrm>
              <a:off x="5224197" y="5152153"/>
              <a:ext cx="1797041" cy="646331"/>
            </a:xfrm>
            <a:prstGeom prst="rect">
              <a:avLst/>
            </a:prstGeom>
            <a:solidFill>
              <a:schemeClr val="accent1"/>
            </a:solidFill>
            <a:ln>
              <a:solidFill>
                <a:srgbClr val="0C3E84"/>
              </a:solid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b="1">
                  <a:latin typeface="Calibri" panose="020F0502020204030204" pitchFamily="34" charset="0"/>
                  <a:cs typeface="Calibri" panose="020F0502020204030204" pitchFamily="34" charset="0"/>
                </a:rPr>
                <a:t>Households and </a:t>
              </a:r>
            </a:p>
            <a:p>
              <a:pPr algn="ctr"/>
              <a:r>
                <a:rPr lang="en-US" b="1">
                  <a:latin typeface="Calibri" panose="020F0502020204030204" pitchFamily="34" charset="0"/>
                  <a:cs typeface="Calibri" panose="020F0502020204030204" pitchFamily="34" charset="0"/>
                </a:rPr>
                <a:t>Individuals</a:t>
              </a:r>
            </a:p>
          </p:txBody>
        </p:sp>
        <p:sp>
          <p:nvSpPr>
            <p:cNvPr id="33" name="TextBox 32">
              <a:extLst>
                <a:ext uri="{FF2B5EF4-FFF2-40B4-BE49-F238E27FC236}">
                  <a16:creationId xmlns:a16="http://schemas.microsoft.com/office/drawing/2014/main" id="{C889E701-6BFE-9442-B219-DF436CBA5AD1}"/>
                </a:ext>
              </a:extLst>
            </p:cNvPr>
            <p:cNvSpPr txBox="1"/>
            <p:nvPr/>
          </p:nvSpPr>
          <p:spPr>
            <a:xfrm>
              <a:off x="5259575" y="1844727"/>
              <a:ext cx="1770743" cy="646331"/>
            </a:xfrm>
            <a:prstGeom prst="rect">
              <a:avLst/>
            </a:prstGeom>
            <a:solidFill>
              <a:schemeClr val="accent1"/>
            </a:solidFill>
            <a:ln>
              <a:solidFill>
                <a:srgbClr val="0C3E84"/>
              </a:solid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b="1">
                  <a:latin typeface="Calibri" panose="020F0502020204030204" pitchFamily="34" charset="0"/>
                  <a:cs typeface="Calibri" panose="020F0502020204030204" pitchFamily="34" charset="0"/>
                </a:rPr>
                <a:t>Groups </a:t>
              </a:r>
            </a:p>
            <a:p>
              <a:pPr algn="ctr"/>
              <a:r>
                <a:rPr lang="en-US" b="1">
                  <a:latin typeface="Calibri" panose="020F0502020204030204" pitchFamily="34" charset="0"/>
                  <a:cs typeface="Calibri" panose="020F0502020204030204" pitchFamily="34" charset="0"/>
                </a:rPr>
                <a:t>and Location</a:t>
              </a:r>
            </a:p>
          </p:txBody>
        </p:sp>
        <p:sp>
          <p:nvSpPr>
            <p:cNvPr id="41" name="TextBox 40">
              <a:extLst>
                <a:ext uri="{FF2B5EF4-FFF2-40B4-BE49-F238E27FC236}">
                  <a16:creationId xmlns:a16="http://schemas.microsoft.com/office/drawing/2014/main" id="{4836C790-3D11-B648-999C-4AD6C56CDB08}"/>
                </a:ext>
              </a:extLst>
            </p:cNvPr>
            <p:cNvSpPr txBox="1"/>
            <p:nvPr/>
          </p:nvSpPr>
          <p:spPr>
            <a:xfrm>
              <a:off x="5233277" y="3418709"/>
              <a:ext cx="1797041" cy="638426"/>
            </a:xfrm>
            <a:prstGeom prst="rect">
              <a:avLst/>
            </a:prstGeom>
            <a:solidFill>
              <a:schemeClr val="accent1"/>
            </a:solidFill>
            <a:ln>
              <a:solidFill>
                <a:srgbClr val="0C3E84"/>
              </a:solidFill>
            </a:ln>
          </p:spPr>
          <p:style>
            <a:lnRef idx="0">
              <a:scrgbClr r="0" g="0" b="0"/>
            </a:lnRef>
            <a:fillRef idx="0">
              <a:scrgbClr r="0" g="0" b="0"/>
            </a:fillRef>
            <a:effectRef idx="0">
              <a:scrgbClr r="0" g="0" b="0"/>
            </a:effectRef>
            <a:fontRef idx="minor">
              <a:schemeClr val="lt1"/>
            </a:fontRef>
          </p:style>
          <p:txBody>
            <a:bodyPr wrap="square" rtlCol="0">
              <a:noAutofit/>
            </a:bodyPr>
            <a:lstStyle/>
            <a:p>
              <a:pPr algn="ctr"/>
              <a:endParaRPr lang="en-US" b="1">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B840E87-40B9-0449-B5E0-2ED9E752DA84}"/>
                </a:ext>
              </a:extLst>
            </p:cNvPr>
            <p:cNvPicPr>
              <a:picLocks noChangeAspect="1"/>
            </p:cNvPicPr>
            <p:nvPr/>
          </p:nvPicPr>
          <p:blipFill>
            <a:blip r:embed="rId6"/>
            <a:stretch>
              <a:fillRect/>
            </a:stretch>
          </p:blipFill>
          <p:spPr>
            <a:xfrm>
              <a:off x="5603428" y="3542725"/>
              <a:ext cx="1092200" cy="381000"/>
            </a:xfrm>
            <a:prstGeom prst="rect">
              <a:avLst/>
            </a:prstGeom>
          </p:spPr>
        </p:pic>
      </p:grpSp>
    </p:spTree>
    <p:extLst>
      <p:ext uri="{BB962C8B-B14F-4D97-AF65-F5344CB8AC3E}">
        <p14:creationId xmlns:p14="http://schemas.microsoft.com/office/powerpoint/2010/main" val="24759837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FB1CAE42-0F2C-954E-84F4-A4A068C47EE3}"/>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p:blipFill>
        <p:spPr>
          <a:xfrm>
            <a:off x="5417" y="5454"/>
            <a:ext cx="12181166" cy="6851905"/>
          </a:xfrm>
        </p:spPr>
      </p:pic>
      <p:sp>
        <p:nvSpPr>
          <p:cNvPr id="6" name="Title 2">
            <a:extLst>
              <a:ext uri="{FF2B5EF4-FFF2-40B4-BE49-F238E27FC236}">
                <a16:creationId xmlns:a16="http://schemas.microsoft.com/office/drawing/2014/main" id="{06088975-E18C-4A4F-9229-82E27D8CEC61}"/>
              </a:ext>
            </a:extLst>
          </p:cNvPr>
          <p:cNvSpPr txBox="1">
            <a:spLocks/>
          </p:cNvSpPr>
          <p:nvPr/>
        </p:nvSpPr>
        <p:spPr>
          <a:xfrm>
            <a:off x="505660" y="2501900"/>
            <a:ext cx="9070141" cy="18161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6000" b="0" i="0" kern="1200" baseline="0">
                <a:solidFill>
                  <a:schemeClr val="accent5"/>
                </a:solidFill>
                <a:latin typeface="Gill Sans Nova" panose="020B0602020104020203" pitchFamily="34" charset="0"/>
                <a:ea typeface="+mj-ea"/>
                <a:cs typeface="+mj-cs"/>
              </a:defRPr>
            </a:lvl1pPr>
          </a:lstStyle>
          <a:p>
            <a:r>
              <a:rPr lang="es-ES_tradnl" sz="4800" b="1" dirty="0">
                <a:solidFill>
                  <a:schemeClr val="bg1"/>
                </a:solidFill>
                <a:latin typeface="Calibri" panose="020F0502020204030204" pitchFamily="34" charset="0"/>
                <a:cs typeface="Calibri" panose="020F0502020204030204" pitchFamily="34" charset="0"/>
              </a:rPr>
              <a:t>4. </a:t>
            </a:r>
            <a:r>
              <a:rPr lang="es-ES_tradnl" sz="4800" b="1" dirty="0" err="1">
                <a:solidFill>
                  <a:schemeClr val="bg1"/>
                </a:solidFill>
                <a:latin typeface="Calibri" panose="020F0502020204030204" pitchFamily="34" charset="0"/>
                <a:cs typeface="Calibri" panose="020F0502020204030204" pitchFamily="34" charset="0"/>
              </a:rPr>
              <a:t>Exercise</a:t>
            </a:r>
            <a:endParaRPr lang="es-ES_tradnl" sz="4800" b="1" dirty="0">
              <a:solidFill>
                <a:schemeClr val="bg1"/>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B86426A6-E2CE-0B4C-B34F-4BBC0BEBC45D}"/>
              </a:ext>
            </a:extLst>
          </p:cNvPr>
          <p:cNvPicPr>
            <a:picLocks noChangeAspect="1"/>
          </p:cNvPicPr>
          <p:nvPr/>
        </p:nvPicPr>
        <p:blipFill>
          <a:blip r:embed="rId4"/>
          <a:srcRect/>
          <a:stretch/>
        </p:blipFill>
        <p:spPr>
          <a:xfrm>
            <a:off x="9970228" y="3097555"/>
            <a:ext cx="1749592" cy="662888"/>
          </a:xfrm>
          <a:prstGeom prst="rect">
            <a:avLst/>
          </a:prstGeom>
          <a:effectLst/>
        </p:spPr>
      </p:pic>
    </p:spTree>
    <p:extLst>
      <p:ext uri="{BB962C8B-B14F-4D97-AF65-F5344CB8AC3E}">
        <p14:creationId xmlns:p14="http://schemas.microsoft.com/office/powerpoint/2010/main" val="9150697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btitle 2">
            <a:extLst>
              <a:ext uri="{FF2B5EF4-FFF2-40B4-BE49-F238E27FC236}">
                <a16:creationId xmlns:a16="http://schemas.microsoft.com/office/drawing/2014/main" id="{16E7F58A-2F0D-7448-8ED2-8DFFBCDDF09E}"/>
              </a:ext>
            </a:extLst>
          </p:cNvPr>
          <p:cNvSpPr txBox="1">
            <a:spLocks/>
          </p:cNvSpPr>
          <p:nvPr/>
        </p:nvSpPr>
        <p:spPr>
          <a:xfrm>
            <a:off x="560173" y="2034540"/>
            <a:ext cx="6297827" cy="441315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accent5"/>
              </a:buClr>
              <a:buFont typeface="Wingdings" pitchFamily="2" charset="2"/>
              <a:buChar char="§"/>
              <a:defRPr sz="3000" kern="1200" baseline="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chemeClr val="accent5"/>
              </a:buClr>
              <a:buFont typeface="Wingdings" pitchFamily="2" charset="2"/>
              <a:buChar char="§"/>
              <a:defRPr sz="2600" kern="1200" baseline="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chemeClr val="accent5"/>
              </a:buClr>
              <a:buFont typeface="Wingdings" pitchFamily="2" charset="2"/>
              <a:buChar char="§"/>
              <a:defRPr sz="2200" kern="1200" baseline="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chemeClr val="accent5"/>
              </a:buClr>
              <a:buFont typeface="Wingdings" pitchFamily="2" charset="2"/>
              <a:buChar char="§"/>
              <a:defRPr sz="1800" kern="1200" baseline="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chemeClr val="accent5"/>
              </a:buClr>
              <a:buFont typeface="Wingdings" pitchFamily="2" charset="2"/>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s-ES_tradnl" sz="1800" i="1" strike="sngStrike" dirty="0">
                <a:solidFill>
                  <a:schemeClr val="tx2">
                    <a:lumMod val="50000"/>
                  </a:schemeClr>
                </a:solidFill>
                <a:latin typeface="Calibri Light" panose="020F0302020204030204" pitchFamily="34" charset="0"/>
                <a:cs typeface="Calibri Light" panose="020F0302020204030204" pitchFamily="34" charset="0"/>
              </a:rPr>
              <a:t>A 12-year-old </a:t>
            </a:r>
            <a:r>
              <a:rPr lang="es-ES_tradnl" sz="1800" i="1" strike="sngStrike" dirty="0" err="1">
                <a:solidFill>
                  <a:schemeClr val="tx2">
                    <a:lumMod val="50000"/>
                  </a:schemeClr>
                </a:solidFill>
                <a:latin typeface="Calibri Light" panose="020F0302020204030204" pitchFamily="34" charset="0"/>
                <a:cs typeface="Calibri Light" panose="020F0302020204030204" pitchFamily="34" charset="0"/>
              </a:rPr>
              <a:t>boy</a:t>
            </a:r>
            <a:r>
              <a:rPr lang="es-ES_tradnl" sz="1800" i="1" strike="sngStrike" dirty="0">
                <a:solidFill>
                  <a:schemeClr val="tx2">
                    <a:lumMod val="50000"/>
                  </a:schemeClr>
                </a:solidFill>
                <a:latin typeface="Calibri Light" panose="020F0302020204030204" pitchFamily="34" charset="0"/>
                <a:cs typeface="Calibri Light" panose="020F0302020204030204" pitchFamily="34" charset="0"/>
              </a:rPr>
              <a:t> </a:t>
            </a:r>
            <a:r>
              <a:rPr lang="es-ES_tradnl" sz="1800" i="1" strike="sngStrike" dirty="0" err="1">
                <a:solidFill>
                  <a:schemeClr val="tx2">
                    <a:lumMod val="50000"/>
                  </a:schemeClr>
                </a:solidFill>
                <a:latin typeface="Calibri Light" panose="020F0302020204030204" pitchFamily="34" charset="0"/>
                <a:cs typeface="Calibri Light" panose="020F0302020204030204" pitchFamily="34" charset="0"/>
              </a:rPr>
              <a:t>lives</a:t>
            </a:r>
            <a:r>
              <a:rPr lang="es-ES_tradnl" sz="1800" i="1" strike="sngStrike" dirty="0">
                <a:solidFill>
                  <a:schemeClr val="tx2">
                    <a:lumMod val="50000"/>
                  </a:schemeClr>
                </a:solidFill>
                <a:latin typeface="Calibri Light" panose="020F0302020204030204" pitchFamily="34" charset="0"/>
                <a:cs typeface="Calibri Light" panose="020F0302020204030204" pitchFamily="34" charset="0"/>
              </a:rPr>
              <a:t> </a:t>
            </a:r>
            <a:r>
              <a:rPr lang="es-ES_tradnl" sz="1800" i="1" strike="sngStrike" dirty="0" err="1">
                <a:solidFill>
                  <a:schemeClr val="tx2">
                    <a:lumMod val="50000"/>
                  </a:schemeClr>
                </a:solidFill>
                <a:latin typeface="Calibri Light" panose="020F0302020204030204" pitchFamily="34" charset="0"/>
                <a:cs typeface="Calibri Light" panose="020F0302020204030204" pitchFamily="34" charset="0"/>
              </a:rPr>
              <a:t>with</a:t>
            </a:r>
            <a:r>
              <a:rPr lang="es-ES_tradnl" sz="1800" i="1" strike="sngStrike" dirty="0">
                <a:solidFill>
                  <a:schemeClr val="tx2">
                    <a:lumMod val="50000"/>
                  </a:schemeClr>
                </a:solidFill>
                <a:latin typeface="Calibri Light" panose="020F0302020204030204" pitchFamily="34" charset="0"/>
                <a:cs typeface="Calibri Light" panose="020F0302020204030204" pitchFamily="34" charset="0"/>
              </a:rPr>
              <a:t> a </a:t>
            </a:r>
            <a:r>
              <a:rPr lang="es-ES_tradnl" sz="1800" i="1" strike="sngStrike" dirty="0" err="1">
                <a:solidFill>
                  <a:schemeClr val="tx2">
                    <a:lumMod val="50000"/>
                  </a:schemeClr>
                </a:solidFill>
                <a:latin typeface="Calibri Light" panose="020F0302020204030204" pitchFamily="34" charset="0"/>
                <a:cs typeface="Calibri Light" panose="020F0302020204030204" pitchFamily="34" charset="0"/>
              </a:rPr>
              <a:t>family</a:t>
            </a:r>
            <a:r>
              <a:rPr lang="es-ES_tradnl" sz="1800" i="1" strike="sngStrike" dirty="0">
                <a:solidFill>
                  <a:schemeClr val="tx2">
                    <a:lumMod val="50000"/>
                  </a:schemeClr>
                </a:solidFill>
                <a:latin typeface="Calibri Light" panose="020F0302020204030204" pitchFamily="34" charset="0"/>
                <a:cs typeface="Calibri Light" panose="020F0302020204030204" pitchFamily="34" charset="0"/>
              </a:rPr>
              <a:t> </a:t>
            </a:r>
            <a:r>
              <a:rPr lang="es-ES_tradnl" sz="1800" i="1" strike="sngStrike" dirty="0" err="1">
                <a:solidFill>
                  <a:schemeClr val="tx2">
                    <a:lumMod val="50000"/>
                  </a:schemeClr>
                </a:solidFill>
                <a:latin typeface="Calibri Light" panose="020F0302020204030204" pitchFamily="34" charset="0"/>
                <a:cs typeface="Calibri Light" panose="020F0302020204030204" pitchFamily="34" charset="0"/>
              </a:rPr>
              <a:t>with</a:t>
            </a:r>
            <a:r>
              <a:rPr lang="es-ES_tradnl" sz="1800" i="1" strike="sngStrike" dirty="0">
                <a:solidFill>
                  <a:schemeClr val="tx2">
                    <a:lumMod val="50000"/>
                  </a:schemeClr>
                </a:solidFill>
                <a:latin typeface="Calibri Light" panose="020F0302020204030204" pitchFamily="34" charset="0"/>
                <a:cs typeface="Calibri Light" panose="020F0302020204030204" pitchFamily="34" charset="0"/>
              </a:rPr>
              <a:t> a </a:t>
            </a:r>
            <a:r>
              <a:rPr lang="es-ES_tradnl" sz="1800" i="1" strike="sngStrike" dirty="0" err="1">
                <a:solidFill>
                  <a:schemeClr val="tx2">
                    <a:lumMod val="50000"/>
                  </a:schemeClr>
                </a:solidFill>
                <a:latin typeface="Calibri Light" panose="020F0302020204030204" pitchFamily="34" charset="0"/>
                <a:cs typeface="Calibri Light" panose="020F0302020204030204" pitchFamily="34" charset="0"/>
              </a:rPr>
              <a:t>stable</a:t>
            </a:r>
            <a:r>
              <a:rPr lang="es-ES_tradnl" sz="1800" i="1" strike="sngStrike" dirty="0">
                <a:solidFill>
                  <a:schemeClr val="tx2">
                    <a:lumMod val="50000"/>
                  </a:schemeClr>
                </a:solidFill>
                <a:latin typeface="Calibri Light" panose="020F0302020204030204" pitchFamily="34" charset="0"/>
                <a:cs typeface="Calibri Light" panose="020F0302020204030204" pitchFamily="34" charset="0"/>
              </a:rPr>
              <a:t> </a:t>
            </a:r>
            <a:r>
              <a:rPr lang="es-ES_tradnl" sz="1800" i="1" strike="sngStrike" dirty="0" err="1">
                <a:solidFill>
                  <a:schemeClr val="tx2">
                    <a:lumMod val="50000"/>
                  </a:schemeClr>
                </a:solidFill>
                <a:latin typeface="Calibri Light" panose="020F0302020204030204" pitchFamily="34" charset="0"/>
                <a:cs typeface="Calibri Light" panose="020F0302020204030204" pitchFamily="34" charset="0"/>
              </a:rPr>
              <a:t>income</a:t>
            </a:r>
            <a:r>
              <a:rPr lang="es-ES_tradnl" sz="1800" i="1" strike="sngStrike" dirty="0">
                <a:solidFill>
                  <a:schemeClr val="tx2">
                    <a:lumMod val="50000"/>
                  </a:schemeClr>
                </a:solidFill>
                <a:latin typeface="Calibri Light" panose="020F0302020204030204" pitchFamily="34" charset="0"/>
                <a:cs typeface="Calibri Light" panose="020F0302020204030204" pitchFamily="34" charset="0"/>
              </a:rPr>
              <a:t> and a </a:t>
            </a:r>
            <a:r>
              <a:rPr lang="es-ES_tradnl" sz="1800" i="1" strike="sngStrike" dirty="0" err="1">
                <a:solidFill>
                  <a:schemeClr val="tx2">
                    <a:lumMod val="50000"/>
                  </a:schemeClr>
                </a:solidFill>
                <a:latin typeface="Calibri Light" panose="020F0302020204030204" pitchFamily="34" charset="0"/>
                <a:cs typeface="Calibri Light" panose="020F0302020204030204" pitchFamily="34" charset="0"/>
              </a:rPr>
              <a:t>good</a:t>
            </a:r>
            <a:r>
              <a:rPr lang="es-ES_tradnl" sz="1800" i="1" strike="sngStrike" dirty="0">
                <a:solidFill>
                  <a:schemeClr val="tx2">
                    <a:lumMod val="50000"/>
                  </a:schemeClr>
                </a:solidFill>
                <a:latin typeface="Calibri Light" panose="020F0302020204030204" pitchFamily="34" charset="0"/>
                <a:cs typeface="Calibri Light" panose="020F0302020204030204" pitchFamily="34" charset="0"/>
              </a:rPr>
              <a:t> social position. </a:t>
            </a:r>
          </a:p>
          <a:p>
            <a:pPr marL="0" indent="0">
              <a:lnSpc>
                <a:spcPct val="120000"/>
              </a:lnSpc>
              <a:buNone/>
            </a:pPr>
            <a:r>
              <a:rPr lang="es-ES_tradnl" sz="1800" i="1" strike="sngStrike" dirty="0" err="1">
                <a:solidFill>
                  <a:schemeClr val="tx2">
                    <a:lumMod val="50000"/>
                  </a:schemeClr>
                </a:solidFill>
                <a:latin typeface="Calibri Light" panose="020F0302020204030204" pitchFamily="34" charset="0"/>
                <a:cs typeface="Calibri Light" panose="020F0302020204030204" pitchFamily="34" charset="0"/>
              </a:rPr>
              <a:t>Another</a:t>
            </a:r>
            <a:r>
              <a:rPr lang="es-ES_tradnl" sz="1800" i="1" strike="sngStrike" dirty="0">
                <a:solidFill>
                  <a:schemeClr val="tx2">
                    <a:lumMod val="50000"/>
                  </a:schemeClr>
                </a:solidFill>
                <a:latin typeface="Calibri Light" panose="020F0302020204030204" pitchFamily="34" charset="0"/>
                <a:cs typeface="Calibri Light" panose="020F0302020204030204" pitchFamily="34" charset="0"/>
              </a:rPr>
              <a:t> 12-year-old </a:t>
            </a:r>
            <a:r>
              <a:rPr lang="es-ES_tradnl" sz="1800" i="1" strike="sngStrike" dirty="0" err="1">
                <a:solidFill>
                  <a:schemeClr val="tx2">
                    <a:lumMod val="50000"/>
                  </a:schemeClr>
                </a:solidFill>
                <a:latin typeface="Calibri Light" panose="020F0302020204030204" pitchFamily="34" charset="0"/>
                <a:cs typeface="Calibri Light" panose="020F0302020204030204" pitchFamily="34" charset="0"/>
              </a:rPr>
              <a:t>boy</a:t>
            </a:r>
            <a:r>
              <a:rPr lang="es-ES_tradnl" sz="1800" i="1" strike="sngStrike" dirty="0">
                <a:solidFill>
                  <a:schemeClr val="tx2">
                    <a:lumMod val="50000"/>
                  </a:schemeClr>
                </a:solidFill>
                <a:latin typeface="Calibri Light" panose="020F0302020204030204" pitchFamily="34" charset="0"/>
                <a:cs typeface="Calibri Light" panose="020F0302020204030204" pitchFamily="34" charset="0"/>
              </a:rPr>
              <a:t> </a:t>
            </a:r>
            <a:r>
              <a:rPr lang="es-ES_tradnl" sz="1800" i="1" strike="sngStrike" dirty="0" err="1">
                <a:solidFill>
                  <a:schemeClr val="tx2">
                    <a:lumMod val="50000"/>
                  </a:schemeClr>
                </a:solidFill>
                <a:latin typeface="Calibri Light" panose="020F0302020204030204" pitchFamily="34" charset="0"/>
                <a:cs typeface="Calibri Light" panose="020F0302020204030204" pitchFamily="34" charset="0"/>
              </a:rPr>
              <a:t>lives</a:t>
            </a:r>
            <a:r>
              <a:rPr lang="es-ES_tradnl" sz="1800" i="1" strike="sngStrike" dirty="0">
                <a:solidFill>
                  <a:schemeClr val="tx2">
                    <a:lumMod val="50000"/>
                  </a:schemeClr>
                </a:solidFill>
                <a:latin typeface="Calibri Light" panose="020F0302020204030204" pitchFamily="34" charset="0"/>
                <a:cs typeface="Calibri Light" panose="020F0302020204030204" pitchFamily="34" charset="0"/>
              </a:rPr>
              <a:t> in </a:t>
            </a:r>
            <a:r>
              <a:rPr lang="es-ES_tradnl" sz="1800" i="1" strike="sngStrike" dirty="0" err="1">
                <a:solidFill>
                  <a:schemeClr val="tx2">
                    <a:lumMod val="50000"/>
                  </a:schemeClr>
                </a:solidFill>
                <a:latin typeface="Calibri Light" panose="020F0302020204030204" pitchFamily="34" charset="0"/>
                <a:cs typeface="Calibri Light" panose="020F0302020204030204" pitchFamily="34" charset="0"/>
              </a:rPr>
              <a:t>the</a:t>
            </a:r>
            <a:r>
              <a:rPr lang="es-ES_tradnl" sz="1800" i="1" strike="sngStrike" dirty="0">
                <a:solidFill>
                  <a:schemeClr val="tx2">
                    <a:lumMod val="50000"/>
                  </a:schemeClr>
                </a:solidFill>
                <a:latin typeface="Calibri Light" panose="020F0302020204030204" pitchFamily="34" charset="0"/>
                <a:cs typeface="Calibri Light" panose="020F0302020204030204" pitchFamily="34" charset="0"/>
              </a:rPr>
              <a:t> </a:t>
            </a:r>
            <a:r>
              <a:rPr lang="es-ES_tradnl" sz="1800" i="1" strike="sngStrike" dirty="0" err="1">
                <a:solidFill>
                  <a:schemeClr val="tx2">
                    <a:lumMod val="50000"/>
                  </a:schemeClr>
                </a:solidFill>
                <a:latin typeface="Calibri Light" panose="020F0302020204030204" pitchFamily="34" charset="0"/>
                <a:cs typeface="Calibri Light" panose="020F0302020204030204" pitchFamily="34" charset="0"/>
              </a:rPr>
              <a:t>same</a:t>
            </a:r>
            <a:r>
              <a:rPr lang="es-ES_tradnl" sz="1800" i="1" strike="sngStrike" dirty="0">
                <a:solidFill>
                  <a:schemeClr val="tx2">
                    <a:lumMod val="50000"/>
                  </a:schemeClr>
                </a:solidFill>
                <a:latin typeface="Calibri Light" panose="020F0302020204030204" pitchFamily="34" charset="0"/>
                <a:cs typeface="Calibri Light" panose="020F0302020204030204" pitchFamily="34" charset="0"/>
              </a:rPr>
              <a:t> </a:t>
            </a:r>
            <a:r>
              <a:rPr lang="es-ES_tradnl" sz="1800" i="1" strike="sngStrike" dirty="0" err="1">
                <a:solidFill>
                  <a:schemeClr val="tx2">
                    <a:lumMod val="50000"/>
                  </a:schemeClr>
                </a:solidFill>
                <a:latin typeface="Calibri Light" panose="020F0302020204030204" pitchFamily="34" charset="0"/>
                <a:cs typeface="Calibri Light" panose="020F0302020204030204" pitchFamily="34" charset="0"/>
              </a:rPr>
              <a:t>neighbourhood</a:t>
            </a:r>
            <a:r>
              <a:rPr lang="es-ES_tradnl" sz="1800" i="1" strike="sngStrike" dirty="0">
                <a:solidFill>
                  <a:schemeClr val="tx2">
                    <a:lumMod val="50000"/>
                  </a:schemeClr>
                </a:solidFill>
                <a:latin typeface="Calibri Light" panose="020F0302020204030204" pitchFamily="34" charset="0"/>
                <a:cs typeface="Calibri Light" panose="020F0302020204030204" pitchFamily="34" charset="0"/>
              </a:rPr>
              <a:t>, </a:t>
            </a:r>
            <a:r>
              <a:rPr lang="es-ES_tradnl" sz="1800" i="1" strike="sngStrike" dirty="0" err="1">
                <a:solidFill>
                  <a:schemeClr val="tx2">
                    <a:lumMod val="50000"/>
                  </a:schemeClr>
                </a:solidFill>
                <a:latin typeface="Calibri Light" panose="020F0302020204030204" pitchFamily="34" charset="0"/>
                <a:cs typeface="Calibri Light" panose="020F0302020204030204" pitchFamily="34" charset="0"/>
              </a:rPr>
              <a:t>but</a:t>
            </a:r>
            <a:r>
              <a:rPr lang="es-ES_tradnl" sz="1800" i="1" strike="sngStrike" dirty="0">
                <a:solidFill>
                  <a:schemeClr val="tx2">
                    <a:lumMod val="50000"/>
                  </a:schemeClr>
                </a:solidFill>
                <a:latin typeface="Calibri Light" panose="020F0302020204030204" pitchFamily="34" charset="0"/>
                <a:cs typeface="Calibri Light" panose="020F0302020204030204" pitchFamily="34" charset="0"/>
              </a:rPr>
              <a:t> he </a:t>
            </a:r>
            <a:r>
              <a:rPr lang="es-ES_tradnl" sz="1800" i="1" strike="sngStrike" dirty="0" err="1">
                <a:solidFill>
                  <a:schemeClr val="tx2">
                    <a:lumMod val="50000"/>
                  </a:schemeClr>
                </a:solidFill>
                <a:latin typeface="Calibri Light" panose="020F0302020204030204" pitchFamily="34" charset="0"/>
                <a:cs typeface="Calibri Light" panose="020F0302020204030204" pitchFamily="34" charset="0"/>
              </a:rPr>
              <a:t>is</a:t>
            </a:r>
            <a:r>
              <a:rPr lang="es-ES_tradnl" sz="1800" i="1" strike="sngStrike" dirty="0">
                <a:solidFill>
                  <a:schemeClr val="tx2">
                    <a:lumMod val="50000"/>
                  </a:schemeClr>
                </a:solidFill>
                <a:latin typeface="Calibri Light" panose="020F0302020204030204" pitchFamily="34" charset="0"/>
                <a:cs typeface="Calibri Light" panose="020F0302020204030204" pitchFamily="34" charset="0"/>
              </a:rPr>
              <a:t> </a:t>
            </a:r>
            <a:r>
              <a:rPr lang="es-ES_tradnl" sz="1800" i="1" strike="sngStrike" dirty="0" err="1">
                <a:solidFill>
                  <a:schemeClr val="tx2">
                    <a:lumMod val="50000"/>
                  </a:schemeClr>
                </a:solidFill>
                <a:latin typeface="Calibri Light" panose="020F0302020204030204" pitchFamily="34" charset="0"/>
                <a:cs typeface="Calibri Light" panose="020F0302020204030204" pitchFamily="34" charset="0"/>
              </a:rPr>
              <a:t>an</a:t>
            </a:r>
            <a:r>
              <a:rPr lang="es-ES_tradnl" sz="1800" i="1" strike="sngStrike" dirty="0">
                <a:solidFill>
                  <a:schemeClr val="tx2">
                    <a:lumMod val="50000"/>
                  </a:schemeClr>
                </a:solidFill>
                <a:latin typeface="Calibri Light" panose="020F0302020204030204" pitchFamily="34" charset="0"/>
                <a:cs typeface="Calibri Light" panose="020F0302020204030204" pitchFamily="34" charset="0"/>
              </a:rPr>
              <a:t> IDP and </a:t>
            </a:r>
            <a:r>
              <a:rPr lang="es-ES_tradnl" sz="1800" i="1" strike="sngStrike" dirty="0" err="1">
                <a:solidFill>
                  <a:schemeClr val="tx2">
                    <a:lumMod val="50000"/>
                  </a:schemeClr>
                </a:solidFill>
                <a:latin typeface="Calibri Light" panose="020F0302020204030204" pitchFamily="34" charset="0"/>
                <a:cs typeface="Calibri Light" panose="020F0302020204030204" pitchFamily="34" charset="0"/>
              </a:rPr>
              <a:t>belongs</a:t>
            </a:r>
            <a:r>
              <a:rPr lang="es-ES_tradnl" sz="1800" i="1" strike="sngStrike" dirty="0">
                <a:solidFill>
                  <a:schemeClr val="tx2">
                    <a:lumMod val="50000"/>
                  </a:schemeClr>
                </a:solidFill>
                <a:latin typeface="Calibri Light" panose="020F0302020204030204" pitchFamily="34" charset="0"/>
                <a:cs typeface="Calibri Light" panose="020F0302020204030204" pitchFamily="34" charset="0"/>
              </a:rPr>
              <a:t> to </a:t>
            </a:r>
            <a:r>
              <a:rPr lang="es-ES_tradnl" sz="1800" i="1" strike="sngStrike" dirty="0" err="1">
                <a:solidFill>
                  <a:schemeClr val="tx2">
                    <a:lumMod val="50000"/>
                  </a:schemeClr>
                </a:solidFill>
                <a:latin typeface="Calibri Light" panose="020F0302020204030204" pitchFamily="34" charset="0"/>
                <a:cs typeface="Calibri Light" panose="020F0302020204030204" pitchFamily="34" charset="0"/>
              </a:rPr>
              <a:t>an</a:t>
            </a:r>
            <a:r>
              <a:rPr lang="es-ES_tradnl" sz="1800" i="1" strike="sngStrike" dirty="0">
                <a:solidFill>
                  <a:schemeClr val="tx2">
                    <a:lumMod val="50000"/>
                  </a:schemeClr>
                </a:solidFill>
                <a:latin typeface="Calibri Light" panose="020F0302020204030204" pitchFamily="34" charset="0"/>
                <a:cs typeface="Calibri Light" panose="020F0302020204030204" pitchFamily="34" charset="0"/>
              </a:rPr>
              <a:t> </a:t>
            </a:r>
            <a:r>
              <a:rPr lang="es-ES_tradnl" sz="1800" i="1" strike="sngStrike" dirty="0" err="1">
                <a:solidFill>
                  <a:schemeClr val="tx2">
                    <a:lumMod val="50000"/>
                  </a:schemeClr>
                </a:solidFill>
                <a:latin typeface="Calibri Light" panose="020F0302020204030204" pitchFamily="34" charset="0"/>
                <a:cs typeface="Calibri Light" panose="020F0302020204030204" pitchFamily="34" charset="0"/>
              </a:rPr>
              <a:t>ethic</a:t>
            </a:r>
            <a:r>
              <a:rPr lang="es-ES_tradnl" sz="1800" i="1" strike="sngStrike" dirty="0">
                <a:solidFill>
                  <a:schemeClr val="tx2">
                    <a:lumMod val="50000"/>
                  </a:schemeClr>
                </a:solidFill>
                <a:latin typeface="Calibri Light" panose="020F0302020204030204" pitchFamily="34" charset="0"/>
                <a:cs typeface="Calibri Light" panose="020F0302020204030204" pitchFamily="34" charset="0"/>
              </a:rPr>
              <a:t> </a:t>
            </a:r>
            <a:r>
              <a:rPr lang="es-ES_tradnl" sz="1800" i="1" strike="sngStrike" dirty="0" err="1">
                <a:solidFill>
                  <a:schemeClr val="tx2">
                    <a:lumMod val="50000"/>
                  </a:schemeClr>
                </a:solidFill>
                <a:latin typeface="Calibri Light" panose="020F0302020204030204" pitchFamily="34" charset="0"/>
                <a:cs typeface="Calibri Light" panose="020F0302020204030204" pitchFamily="34" charset="0"/>
              </a:rPr>
              <a:t>minority</a:t>
            </a:r>
            <a:r>
              <a:rPr lang="es-ES_tradnl" sz="1800" i="1" strike="sngStrike" dirty="0">
                <a:solidFill>
                  <a:schemeClr val="tx2">
                    <a:lumMod val="50000"/>
                  </a:schemeClr>
                </a:solidFill>
                <a:latin typeface="Calibri Light" panose="020F0302020204030204" pitchFamily="34" charset="0"/>
                <a:cs typeface="Calibri Light" panose="020F0302020204030204" pitchFamily="34" charset="0"/>
              </a:rPr>
              <a:t>. He </a:t>
            </a:r>
            <a:r>
              <a:rPr lang="es-ES_tradnl" sz="1800" i="1" strike="sngStrike" dirty="0" err="1">
                <a:solidFill>
                  <a:schemeClr val="tx2">
                    <a:lumMod val="50000"/>
                  </a:schemeClr>
                </a:solidFill>
                <a:latin typeface="Calibri Light" panose="020F0302020204030204" pitchFamily="34" charset="0"/>
                <a:cs typeface="Calibri Light" panose="020F0302020204030204" pitchFamily="34" charset="0"/>
              </a:rPr>
              <a:t>holds</a:t>
            </a:r>
            <a:r>
              <a:rPr lang="es-ES_tradnl" sz="1800" i="1" strike="sngStrike" dirty="0">
                <a:solidFill>
                  <a:schemeClr val="tx2">
                    <a:lumMod val="50000"/>
                  </a:schemeClr>
                </a:solidFill>
                <a:latin typeface="Calibri Light" panose="020F0302020204030204" pitchFamily="34" charset="0"/>
                <a:cs typeface="Calibri Light" panose="020F0302020204030204" pitchFamily="34" charset="0"/>
              </a:rPr>
              <a:t> no ID as </a:t>
            </a:r>
            <a:r>
              <a:rPr lang="es-ES_tradnl" sz="1800" i="1" strike="sngStrike" dirty="0" err="1">
                <a:solidFill>
                  <a:schemeClr val="tx2">
                    <a:lumMod val="50000"/>
                  </a:schemeClr>
                </a:solidFill>
                <a:latin typeface="Calibri Light" panose="020F0302020204030204" pitchFamily="34" charset="0"/>
                <a:cs typeface="Calibri Light" panose="020F0302020204030204" pitchFamily="34" charset="0"/>
              </a:rPr>
              <a:t>authorities</a:t>
            </a:r>
            <a:r>
              <a:rPr lang="es-ES_tradnl" sz="1800" i="1" strike="sngStrike" dirty="0">
                <a:solidFill>
                  <a:schemeClr val="tx2">
                    <a:lumMod val="50000"/>
                  </a:schemeClr>
                </a:solidFill>
                <a:latin typeface="Calibri Light" panose="020F0302020204030204" pitchFamily="34" charset="0"/>
                <a:cs typeface="Calibri Light" panose="020F0302020204030204" pitchFamily="34" charset="0"/>
              </a:rPr>
              <a:t> do </a:t>
            </a:r>
            <a:r>
              <a:rPr lang="es-ES_tradnl" sz="1800" i="1" strike="sngStrike" dirty="0" err="1">
                <a:solidFill>
                  <a:schemeClr val="tx2">
                    <a:lumMod val="50000"/>
                  </a:schemeClr>
                </a:solidFill>
                <a:latin typeface="Calibri Light" panose="020F0302020204030204" pitchFamily="34" charset="0"/>
                <a:cs typeface="Calibri Light" panose="020F0302020204030204" pitchFamily="34" charset="0"/>
              </a:rPr>
              <a:t>not</a:t>
            </a:r>
            <a:r>
              <a:rPr lang="es-ES_tradnl" sz="1800" i="1" strike="sngStrike" dirty="0">
                <a:solidFill>
                  <a:schemeClr val="tx2">
                    <a:lumMod val="50000"/>
                  </a:schemeClr>
                </a:solidFill>
                <a:latin typeface="Calibri Light" panose="020F0302020204030204" pitchFamily="34" charset="0"/>
                <a:cs typeface="Calibri Light" panose="020F0302020204030204" pitchFamily="34" charset="0"/>
              </a:rPr>
              <a:t> </a:t>
            </a:r>
            <a:r>
              <a:rPr lang="es-ES_tradnl" sz="1800" i="1" strike="sngStrike" dirty="0" err="1">
                <a:solidFill>
                  <a:schemeClr val="tx2">
                    <a:lumMod val="50000"/>
                  </a:schemeClr>
                </a:solidFill>
                <a:latin typeface="Calibri Light" panose="020F0302020204030204" pitchFamily="34" charset="0"/>
                <a:cs typeface="Calibri Light" panose="020F0302020204030204" pitchFamily="34" charset="0"/>
              </a:rPr>
              <a:t>issue</a:t>
            </a:r>
            <a:r>
              <a:rPr lang="es-ES_tradnl" sz="1800" i="1" strike="sngStrike" dirty="0">
                <a:solidFill>
                  <a:schemeClr val="tx2">
                    <a:lumMod val="50000"/>
                  </a:schemeClr>
                </a:solidFill>
                <a:latin typeface="Calibri Light" panose="020F0302020204030204" pitchFamily="34" charset="0"/>
                <a:cs typeface="Calibri Light" panose="020F0302020204030204" pitchFamily="34" charset="0"/>
              </a:rPr>
              <a:t> </a:t>
            </a:r>
            <a:r>
              <a:rPr lang="es-ES_tradnl" sz="1800" i="1" strike="sngStrike" dirty="0" err="1">
                <a:solidFill>
                  <a:schemeClr val="tx2">
                    <a:lumMod val="50000"/>
                  </a:schemeClr>
                </a:solidFill>
                <a:latin typeface="Calibri Light" panose="020F0302020204030204" pitchFamily="34" charset="0"/>
                <a:cs typeface="Calibri Light" panose="020F0302020204030204" pitchFamily="34" charset="0"/>
              </a:rPr>
              <a:t>them</a:t>
            </a:r>
            <a:r>
              <a:rPr lang="es-ES_tradnl" sz="1800" i="1" strike="sngStrike" dirty="0">
                <a:solidFill>
                  <a:schemeClr val="tx2">
                    <a:lumMod val="50000"/>
                  </a:schemeClr>
                </a:solidFill>
                <a:latin typeface="Calibri Light" panose="020F0302020204030204" pitchFamily="34" charset="0"/>
                <a:cs typeface="Calibri Light" panose="020F0302020204030204" pitchFamily="34" charset="0"/>
              </a:rPr>
              <a:t> </a:t>
            </a:r>
            <a:r>
              <a:rPr lang="es-ES_tradnl" sz="1800" i="1" strike="sngStrike" dirty="0" err="1">
                <a:solidFill>
                  <a:schemeClr val="tx2">
                    <a:lumMod val="50000"/>
                  </a:schemeClr>
                </a:solidFill>
                <a:latin typeface="Calibri Light" panose="020F0302020204030204" pitchFamily="34" charset="0"/>
                <a:cs typeface="Calibri Light" panose="020F0302020204030204" pitchFamily="34" charset="0"/>
              </a:rPr>
              <a:t>easily</a:t>
            </a:r>
            <a:r>
              <a:rPr lang="es-ES_tradnl" sz="1800" i="1" strike="sngStrike" dirty="0">
                <a:solidFill>
                  <a:schemeClr val="tx2">
                    <a:lumMod val="50000"/>
                  </a:schemeClr>
                </a:solidFill>
                <a:latin typeface="Calibri Light" panose="020F0302020204030204" pitchFamily="34" charset="0"/>
                <a:cs typeface="Calibri Light" panose="020F0302020204030204" pitchFamily="34" charset="0"/>
              </a:rPr>
              <a:t> to </a:t>
            </a:r>
            <a:r>
              <a:rPr lang="es-ES_tradnl" sz="1800" i="1" strike="sngStrike" dirty="0" err="1">
                <a:solidFill>
                  <a:schemeClr val="tx2">
                    <a:lumMod val="50000"/>
                  </a:schemeClr>
                </a:solidFill>
                <a:latin typeface="Calibri Light" panose="020F0302020204030204" pitchFamily="34" charset="0"/>
                <a:cs typeface="Calibri Light" panose="020F0302020204030204" pitchFamily="34" charset="0"/>
              </a:rPr>
              <a:t>members</a:t>
            </a:r>
            <a:r>
              <a:rPr lang="es-ES_tradnl" sz="1800" i="1" strike="sngStrike" dirty="0">
                <a:solidFill>
                  <a:schemeClr val="tx2">
                    <a:lumMod val="50000"/>
                  </a:schemeClr>
                </a:solidFill>
                <a:latin typeface="Calibri Light" panose="020F0302020204030204" pitchFamily="34" charset="0"/>
                <a:cs typeface="Calibri Light" panose="020F0302020204030204" pitchFamily="34" charset="0"/>
              </a:rPr>
              <a:t> of </a:t>
            </a:r>
            <a:r>
              <a:rPr lang="es-ES_tradnl" sz="1800" i="1" strike="sngStrike" dirty="0" err="1">
                <a:solidFill>
                  <a:schemeClr val="tx2">
                    <a:lumMod val="50000"/>
                  </a:schemeClr>
                </a:solidFill>
                <a:latin typeface="Calibri Light" panose="020F0302020204030204" pitchFamily="34" charset="0"/>
                <a:cs typeface="Calibri Light" panose="020F0302020204030204" pitchFamily="34" charset="0"/>
              </a:rPr>
              <a:t>his</a:t>
            </a:r>
            <a:r>
              <a:rPr lang="es-ES_tradnl" sz="1800" i="1" strike="sngStrike" dirty="0">
                <a:solidFill>
                  <a:schemeClr val="tx2">
                    <a:lumMod val="50000"/>
                  </a:schemeClr>
                </a:solidFill>
                <a:latin typeface="Calibri Light" panose="020F0302020204030204" pitchFamily="34" charset="0"/>
                <a:cs typeface="Calibri Light" panose="020F0302020204030204" pitchFamily="34" charset="0"/>
              </a:rPr>
              <a:t> </a:t>
            </a:r>
            <a:r>
              <a:rPr lang="es-ES_tradnl" sz="1800" i="1" strike="sngStrike" dirty="0" err="1">
                <a:solidFill>
                  <a:schemeClr val="tx2">
                    <a:lumMod val="50000"/>
                  </a:schemeClr>
                </a:solidFill>
                <a:latin typeface="Calibri Light" panose="020F0302020204030204" pitchFamily="34" charset="0"/>
                <a:cs typeface="Calibri Light" panose="020F0302020204030204" pitchFamily="34" charset="0"/>
              </a:rPr>
              <a:t>ethnic</a:t>
            </a:r>
            <a:r>
              <a:rPr lang="es-ES_tradnl" sz="1800" i="1" strike="sngStrike" dirty="0">
                <a:solidFill>
                  <a:schemeClr val="tx2">
                    <a:lumMod val="50000"/>
                  </a:schemeClr>
                </a:solidFill>
                <a:latin typeface="Calibri Light" panose="020F0302020204030204" pitchFamily="34" charset="0"/>
                <a:cs typeface="Calibri Light" panose="020F0302020204030204" pitchFamily="34" charset="0"/>
              </a:rPr>
              <a:t> </a:t>
            </a:r>
            <a:r>
              <a:rPr lang="es-ES_tradnl" sz="1800" i="1" strike="sngStrike" dirty="0" err="1">
                <a:solidFill>
                  <a:schemeClr val="tx2">
                    <a:lumMod val="50000"/>
                  </a:schemeClr>
                </a:solidFill>
                <a:latin typeface="Calibri Light" panose="020F0302020204030204" pitchFamily="34" charset="0"/>
                <a:cs typeface="Calibri Light" panose="020F0302020204030204" pitchFamily="34" charset="0"/>
              </a:rPr>
              <a:t>group</a:t>
            </a:r>
            <a:r>
              <a:rPr lang="es-ES_tradnl" sz="1800" i="1" strike="sngStrike" dirty="0">
                <a:solidFill>
                  <a:schemeClr val="tx2">
                    <a:lumMod val="50000"/>
                  </a:schemeClr>
                </a:solidFill>
                <a:latin typeface="Calibri Light" panose="020F0302020204030204" pitchFamily="34" charset="0"/>
                <a:cs typeface="Calibri Light" panose="020F0302020204030204" pitchFamily="34" charset="0"/>
              </a:rPr>
              <a:t> and IDP </a:t>
            </a:r>
            <a:r>
              <a:rPr lang="es-ES_tradnl" sz="1800" i="1" strike="sngStrike" dirty="0" err="1">
                <a:solidFill>
                  <a:schemeClr val="tx2">
                    <a:lumMod val="50000"/>
                  </a:schemeClr>
                </a:solidFill>
                <a:latin typeface="Calibri Light" panose="020F0302020204030204" pitchFamily="34" charset="0"/>
                <a:cs typeface="Calibri Light" panose="020F0302020204030204" pitchFamily="34" charset="0"/>
              </a:rPr>
              <a:t>registration</a:t>
            </a:r>
            <a:r>
              <a:rPr lang="es-ES_tradnl" sz="1800" i="1" strike="sngStrike" dirty="0">
                <a:solidFill>
                  <a:schemeClr val="tx2">
                    <a:lumMod val="50000"/>
                  </a:schemeClr>
                </a:solidFill>
                <a:latin typeface="Calibri Light" panose="020F0302020204030204" pitchFamily="34" charset="0"/>
                <a:cs typeface="Calibri Light" panose="020F0302020204030204" pitchFamily="34" charset="0"/>
              </a:rPr>
              <a:t> </a:t>
            </a:r>
            <a:r>
              <a:rPr lang="es-ES_tradnl" sz="1800" i="1" strike="sngStrike" dirty="0" err="1">
                <a:solidFill>
                  <a:schemeClr val="tx2">
                    <a:lumMod val="50000"/>
                  </a:schemeClr>
                </a:solidFill>
                <a:latin typeface="Calibri Light" panose="020F0302020204030204" pitchFamily="34" charset="0"/>
                <a:cs typeface="Calibri Light" panose="020F0302020204030204" pitchFamily="34" charset="0"/>
              </a:rPr>
              <a:t>is</a:t>
            </a:r>
            <a:r>
              <a:rPr lang="es-ES_tradnl" sz="1800" i="1" strike="sngStrike" dirty="0">
                <a:solidFill>
                  <a:schemeClr val="tx2">
                    <a:lumMod val="50000"/>
                  </a:schemeClr>
                </a:solidFill>
                <a:latin typeface="Calibri Light" panose="020F0302020204030204" pitchFamily="34" charset="0"/>
                <a:cs typeface="Calibri Light" panose="020F0302020204030204" pitchFamily="34" charset="0"/>
              </a:rPr>
              <a:t> </a:t>
            </a:r>
            <a:r>
              <a:rPr lang="es-ES_tradnl" sz="1800" i="1" strike="sngStrike" dirty="0" err="1">
                <a:solidFill>
                  <a:schemeClr val="tx2">
                    <a:lumMod val="50000"/>
                  </a:schemeClr>
                </a:solidFill>
                <a:latin typeface="Calibri Light" panose="020F0302020204030204" pitchFamily="34" charset="0"/>
                <a:cs typeface="Calibri Light" panose="020F0302020204030204" pitchFamily="34" charset="0"/>
              </a:rPr>
              <a:t>not</a:t>
            </a:r>
            <a:r>
              <a:rPr lang="es-ES_tradnl" sz="1800" i="1" strike="sngStrike" dirty="0">
                <a:solidFill>
                  <a:schemeClr val="tx2">
                    <a:lumMod val="50000"/>
                  </a:schemeClr>
                </a:solidFill>
                <a:latin typeface="Calibri Light" panose="020F0302020204030204" pitchFamily="34" charset="0"/>
                <a:cs typeface="Calibri Light" panose="020F0302020204030204" pitchFamily="34" charset="0"/>
              </a:rPr>
              <a:t> </a:t>
            </a:r>
            <a:r>
              <a:rPr lang="es-ES_tradnl" sz="1800" i="1" strike="sngStrike" dirty="0" err="1">
                <a:solidFill>
                  <a:schemeClr val="tx2">
                    <a:lumMod val="50000"/>
                  </a:schemeClr>
                </a:solidFill>
                <a:latin typeface="Calibri Light" panose="020F0302020204030204" pitchFamily="34" charset="0"/>
                <a:cs typeface="Calibri Light" panose="020F0302020204030204" pitchFamily="34" charset="0"/>
              </a:rPr>
              <a:t>completed</a:t>
            </a:r>
            <a:r>
              <a:rPr lang="es-ES_tradnl" sz="1800" i="1" strike="sngStrike" dirty="0">
                <a:solidFill>
                  <a:schemeClr val="tx2">
                    <a:lumMod val="50000"/>
                  </a:schemeClr>
                </a:solidFill>
                <a:latin typeface="Calibri Light" panose="020F0302020204030204" pitchFamily="34" charset="0"/>
                <a:cs typeface="Calibri Light" panose="020F0302020204030204" pitchFamily="34" charset="0"/>
              </a:rPr>
              <a:t> </a:t>
            </a:r>
            <a:r>
              <a:rPr lang="es-ES_tradnl" sz="1800" i="1" strike="sngStrike" dirty="0" err="1">
                <a:solidFill>
                  <a:schemeClr val="tx2">
                    <a:lumMod val="50000"/>
                  </a:schemeClr>
                </a:solidFill>
                <a:latin typeface="Calibri Light" panose="020F0302020204030204" pitchFamily="34" charset="0"/>
                <a:cs typeface="Calibri Light" panose="020F0302020204030204" pitchFamily="34" charset="0"/>
              </a:rPr>
              <a:t>yet</a:t>
            </a:r>
            <a:r>
              <a:rPr lang="es-ES_tradnl" sz="1800" i="1" strike="sngStrike" dirty="0">
                <a:solidFill>
                  <a:schemeClr val="tx2">
                    <a:lumMod val="50000"/>
                  </a:schemeClr>
                </a:solidFill>
                <a:latin typeface="Calibri Light" panose="020F0302020204030204" pitchFamily="34" charset="0"/>
                <a:cs typeface="Calibri Light" panose="020F0302020204030204" pitchFamily="34" charset="0"/>
              </a:rPr>
              <a:t>. He comes </a:t>
            </a:r>
            <a:r>
              <a:rPr lang="es-ES_tradnl" sz="1800" i="1" strike="sngStrike" dirty="0" err="1">
                <a:solidFill>
                  <a:schemeClr val="tx2">
                    <a:lumMod val="50000"/>
                  </a:schemeClr>
                </a:solidFill>
                <a:latin typeface="Calibri Light" panose="020F0302020204030204" pitchFamily="34" charset="0"/>
                <a:cs typeface="Calibri Light" panose="020F0302020204030204" pitchFamily="34" charset="0"/>
              </a:rPr>
              <a:t>from</a:t>
            </a:r>
            <a:r>
              <a:rPr lang="es-ES_tradnl" sz="1800" i="1" strike="sngStrike" dirty="0">
                <a:solidFill>
                  <a:schemeClr val="tx2">
                    <a:lumMod val="50000"/>
                  </a:schemeClr>
                </a:solidFill>
                <a:latin typeface="Calibri Light" panose="020F0302020204030204" pitchFamily="34" charset="0"/>
                <a:cs typeface="Calibri Light" panose="020F0302020204030204" pitchFamily="34" charset="0"/>
              </a:rPr>
              <a:t> a </a:t>
            </a:r>
            <a:r>
              <a:rPr lang="es-ES_tradnl" sz="1800" i="1" strike="sngStrike" dirty="0" err="1">
                <a:solidFill>
                  <a:schemeClr val="tx2">
                    <a:lumMod val="50000"/>
                  </a:schemeClr>
                </a:solidFill>
                <a:latin typeface="Calibri Light" panose="020F0302020204030204" pitchFamily="34" charset="0"/>
                <a:cs typeface="Calibri Light" panose="020F0302020204030204" pitchFamily="34" charset="0"/>
              </a:rPr>
              <a:t>loving</a:t>
            </a:r>
            <a:r>
              <a:rPr lang="es-ES_tradnl" sz="1800" i="1" strike="sngStrike" dirty="0">
                <a:solidFill>
                  <a:schemeClr val="tx2">
                    <a:lumMod val="50000"/>
                  </a:schemeClr>
                </a:solidFill>
                <a:latin typeface="Calibri Light" panose="020F0302020204030204" pitchFamily="34" charset="0"/>
                <a:cs typeface="Calibri Light" panose="020F0302020204030204" pitchFamily="34" charset="0"/>
              </a:rPr>
              <a:t> </a:t>
            </a:r>
            <a:r>
              <a:rPr lang="es-ES_tradnl" sz="1800" i="1" strike="sngStrike" dirty="0" err="1">
                <a:solidFill>
                  <a:schemeClr val="tx2">
                    <a:lumMod val="50000"/>
                  </a:schemeClr>
                </a:solidFill>
                <a:latin typeface="Calibri Light" panose="020F0302020204030204" pitchFamily="34" charset="0"/>
                <a:cs typeface="Calibri Light" panose="020F0302020204030204" pitchFamily="34" charset="0"/>
              </a:rPr>
              <a:t>family</a:t>
            </a:r>
            <a:r>
              <a:rPr lang="es-ES_tradnl" sz="1800" i="1" strike="sngStrike" dirty="0">
                <a:solidFill>
                  <a:schemeClr val="tx2">
                    <a:lumMod val="50000"/>
                  </a:schemeClr>
                </a:solidFill>
                <a:latin typeface="Calibri Light" panose="020F0302020204030204" pitchFamily="34" charset="0"/>
                <a:cs typeface="Calibri Light" panose="020F0302020204030204" pitchFamily="34" charset="0"/>
              </a:rPr>
              <a:t>, </a:t>
            </a:r>
            <a:r>
              <a:rPr lang="es-ES_tradnl" sz="1800" i="1" strike="sngStrike" dirty="0" err="1">
                <a:solidFill>
                  <a:schemeClr val="tx2">
                    <a:lumMod val="50000"/>
                  </a:schemeClr>
                </a:solidFill>
                <a:latin typeface="Calibri Light" panose="020F0302020204030204" pitchFamily="34" charset="0"/>
                <a:cs typeface="Calibri Light" panose="020F0302020204030204" pitchFamily="34" charset="0"/>
              </a:rPr>
              <a:t>but</a:t>
            </a:r>
            <a:r>
              <a:rPr lang="es-ES_tradnl" sz="1800" i="1" strike="sngStrike" dirty="0">
                <a:solidFill>
                  <a:schemeClr val="tx2">
                    <a:lumMod val="50000"/>
                  </a:schemeClr>
                </a:solidFill>
                <a:latin typeface="Calibri Light" panose="020F0302020204030204" pitchFamily="34" charset="0"/>
                <a:cs typeface="Calibri Light" panose="020F0302020204030204" pitchFamily="34" charset="0"/>
              </a:rPr>
              <a:t> </a:t>
            </a:r>
            <a:r>
              <a:rPr lang="es-ES_tradnl" sz="1800" i="1" strike="sngStrike" dirty="0" err="1">
                <a:solidFill>
                  <a:schemeClr val="tx2">
                    <a:lumMod val="50000"/>
                  </a:schemeClr>
                </a:solidFill>
                <a:latin typeface="Calibri Light" panose="020F0302020204030204" pitchFamily="34" charset="0"/>
                <a:cs typeface="Calibri Light" panose="020F0302020204030204" pitchFamily="34" charset="0"/>
              </a:rPr>
              <a:t>his</a:t>
            </a:r>
            <a:r>
              <a:rPr lang="es-ES_tradnl" sz="1800" i="1" strike="sngStrike" dirty="0">
                <a:solidFill>
                  <a:schemeClr val="tx2">
                    <a:lumMod val="50000"/>
                  </a:schemeClr>
                </a:solidFill>
                <a:latin typeface="Calibri Light" panose="020F0302020204030204" pitchFamily="34" charset="0"/>
                <a:cs typeface="Calibri Light" panose="020F0302020204030204" pitchFamily="34" charset="0"/>
              </a:rPr>
              <a:t> </a:t>
            </a:r>
            <a:r>
              <a:rPr lang="es-ES_tradnl" sz="1800" i="1" strike="sngStrike" dirty="0" err="1">
                <a:solidFill>
                  <a:schemeClr val="tx2">
                    <a:lumMod val="50000"/>
                  </a:schemeClr>
                </a:solidFill>
                <a:latin typeface="Calibri Light" panose="020F0302020204030204" pitchFamily="34" charset="0"/>
                <a:cs typeface="Calibri Light" panose="020F0302020204030204" pitchFamily="34" charset="0"/>
              </a:rPr>
              <a:t>parents</a:t>
            </a:r>
            <a:r>
              <a:rPr lang="es-ES_tradnl" sz="1800" i="1" strike="sngStrike" dirty="0">
                <a:solidFill>
                  <a:schemeClr val="tx2">
                    <a:lumMod val="50000"/>
                  </a:schemeClr>
                </a:solidFill>
                <a:latin typeface="Calibri Light" panose="020F0302020204030204" pitchFamily="34" charset="0"/>
                <a:cs typeface="Calibri Light" panose="020F0302020204030204" pitchFamily="34" charset="0"/>
              </a:rPr>
              <a:t> </a:t>
            </a:r>
            <a:r>
              <a:rPr lang="es-ES_tradnl" sz="1800" i="1" strike="sngStrike" dirty="0" err="1">
                <a:solidFill>
                  <a:schemeClr val="tx2">
                    <a:lumMod val="50000"/>
                  </a:schemeClr>
                </a:solidFill>
                <a:latin typeface="Calibri Light" panose="020F0302020204030204" pitchFamily="34" charset="0"/>
                <a:cs typeface="Calibri Light" panose="020F0302020204030204" pitchFamily="34" charset="0"/>
              </a:rPr>
              <a:t>struggle</a:t>
            </a:r>
            <a:r>
              <a:rPr lang="es-ES_tradnl" sz="1800" i="1" strike="sngStrike" dirty="0">
                <a:solidFill>
                  <a:schemeClr val="tx2">
                    <a:lumMod val="50000"/>
                  </a:schemeClr>
                </a:solidFill>
                <a:latin typeface="Calibri Light" panose="020F0302020204030204" pitchFamily="34" charset="0"/>
                <a:cs typeface="Calibri Light" panose="020F0302020204030204" pitchFamily="34" charset="0"/>
              </a:rPr>
              <a:t> in </a:t>
            </a:r>
            <a:r>
              <a:rPr lang="es-ES_tradnl" sz="1800" i="1" strike="sngStrike" dirty="0" err="1">
                <a:solidFill>
                  <a:schemeClr val="tx2">
                    <a:lumMod val="50000"/>
                  </a:schemeClr>
                </a:solidFill>
                <a:latin typeface="Calibri Light" panose="020F0302020204030204" pitchFamily="34" charset="0"/>
                <a:cs typeface="Calibri Light" panose="020F0302020204030204" pitchFamily="34" charset="0"/>
              </a:rPr>
              <a:t>finding</a:t>
            </a:r>
            <a:r>
              <a:rPr lang="es-ES_tradnl" sz="1800" i="1" strike="sngStrike" dirty="0">
                <a:solidFill>
                  <a:schemeClr val="tx2">
                    <a:lumMod val="50000"/>
                  </a:schemeClr>
                </a:solidFill>
                <a:latin typeface="Calibri Light" panose="020F0302020204030204" pitchFamily="34" charset="0"/>
                <a:cs typeface="Calibri Light" panose="020F0302020204030204" pitchFamily="34" charset="0"/>
              </a:rPr>
              <a:t> regular </a:t>
            </a:r>
            <a:r>
              <a:rPr lang="es-ES_tradnl" sz="1800" i="1" strike="sngStrike" dirty="0" err="1">
                <a:solidFill>
                  <a:schemeClr val="tx2">
                    <a:lumMod val="50000"/>
                  </a:schemeClr>
                </a:solidFill>
                <a:latin typeface="Calibri Light" panose="020F0302020204030204" pitchFamily="34" charset="0"/>
                <a:cs typeface="Calibri Light" panose="020F0302020204030204" pitchFamily="34" charset="0"/>
              </a:rPr>
              <a:t>employment</a:t>
            </a:r>
            <a:r>
              <a:rPr lang="es-ES_tradnl" sz="1800" i="1" strike="sngStrike" dirty="0">
                <a:solidFill>
                  <a:schemeClr val="tx2">
                    <a:lumMod val="50000"/>
                  </a:schemeClr>
                </a:solidFill>
                <a:latin typeface="Calibri Light" panose="020F0302020204030204" pitchFamily="34" charset="0"/>
                <a:cs typeface="Calibri Light" panose="020F0302020204030204" pitchFamily="34" charset="0"/>
              </a:rPr>
              <a:t> </a:t>
            </a:r>
            <a:r>
              <a:rPr lang="es-ES_tradnl" sz="1800" i="1" strike="sngStrike" dirty="0" err="1">
                <a:solidFill>
                  <a:schemeClr val="tx2">
                    <a:lumMod val="50000"/>
                  </a:schemeClr>
                </a:solidFill>
                <a:latin typeface="Calibri Light" panose="020F0302020204030204" pitchFamily="34" charset="0"/>
                <a:cs typeface="Calibri Light" panose="020F0302020204030204" pitchFamily="34" charset="0"/>
              </a:rPr>
              <a:t>because</a:t>
            </a:r>
            <a:r>
              <a:rPr lang="es-ES_tradnl" sz="1800" i="1" strike="sngStrike" dirty="0">
                <a:solidFill>
                  <a:schemeClr val="tx2">
                    <a:lumMod val="50000"/>
                  </a:schemeClr>
                </a:solidFill>
                <a:latin typeface="Calibri Light" panose="020F0302020204030204" pitchFamily="34" charset="0"/>
                <a:cs typeface="Calibri Light" panose="020F0302020204030204" pitchFamily="34" charset="0"/>
              </a:rPr>
              <a:t> of </a:t>
            </a:r>
            <a:r>
              <a:rPr lang="es-ES_tradnl" sz="1800" i="1" strike="sngStrike" dirty="0" err="1">
                <a:solidFill>
                  <a:schemeClr val="tx2">
                    <a:lumMod val="50000"/>
                  </a:schemeClr>
                </a:solidFill>
                <a:latin typeface="Calibri Light" panose="020F0302020204030204" pitchFamily="34" charset="0"/>
                <a:cs typeface="Calibri Light" panose="020F0302020204030204" pitchFamily="34" charset="0"/>
              </a:rPr>
              <a:t>their</a:t>
            </a:r>
            <a:r>
              <a:rPr lang="es-ES_tradnl" sz="1800" i="1" strike="sngStrike" dirty="0">
                <a:solidFill>
                  <a:schemeClr val="tx2">
                    <a:lumMod val="50000"/>
                  </a:schemeClr>
                </a:solidFill>
                <a:latin typeface="Calibri Light" panose="020F0302020204030204" pitchFamily="34" charset="0"/>
                <a:cs typeface="Calibri Light" panose="020F0302020204030204" pitchFamily="34" charset="0"/>
              </a:rPr>
              <a:t> legal status. </a:t>
            </a:r>
            <a:r>
              <a:rPr lang="es-ES_tradnl" sz="1800" i="1" strike="sngStrike" dirty="0" err="1">
                <a:solidFill>
                  <a:schemeClr val="tx2">
                    <a:lumMod val="50000"/>
                  </a:schemeClr>
                </a:solidFill>
                <a:latin typeface="Calibri Light" panose="020F0302020204030204" pitchFamily="34" charset="0"/>
                <a:cs typeface="Calibri Light" panose="020F0302020204030204" pitchFamily="34" charset="0"/>
              </a:rPr>
              <a:t>They</a:t>
            </a:r>
            <a:r>
              <a:rPr lang="es-ES_tradnl" sz="1800" i="1" strike="sngStrike" dirty="0">
                <a:solidFill>
                  <a:schemeClr val="tx2">
                    <a:lumMod val="50000"/>
                  </a:schemeClr>
                </a:solidFill>
                <a:latin typeface="Calibri Light" panose="020F0302020204030204" pitchFamily="34" charset="0"/>
                <a:cs typeface="Calibri Light" panose="020F0302020204030204" pitchFamily="34" charset="0"/>
              </a:rPr>
              <a:t> are </a:t>
            </a:r>
            <a:r>
              <a:rPr lang="es-ES_tradnl" sz="1800" i="1" strike="sngStrike" dirty="0" err="1">
                <a:solidFill>
                  <a:schemeClr val="tx2">
                    <a:lumMod val="50000"/>
                  </a:schemeClr>
                </a:solidFill>
                <a:latin typeface="Calibri Light" panose="020F0302020204030204" pitchFamily="34" charset="0"/>
                <a:cs typeface="Calibri Light" panose="020F0302020204030204" pitchFamily="34" charset="0"/>
              </a:rPr>
              <a:t>thinking</a:t>
            </a:r>
            <a:r>
              <a:rPr lang="es-ES_tradnl" sz="1800" i="1" strike="sngStrike" dirty="0">
                <a:solidFill>
                  <a:schemeClr val="tx2">
                    <a:lumMod val="50000"/>
                  </a:schemeClr>
                </a:solidFill>
                <a:latin typeface="Calibri Light" panose="020F0302020204030204" pitchFamily="34" charset="0"/>
                <a:cs typeface="Calibri Light" panose="020F0302020204030204" pitchFamily="34" charset="0"/>
              </a:rPr>
              <a:t> of </a:t>
            </a:r>
            <a:r>
              <a:rPr lang="es-ES_tradnl" sz="1800" i="1" strike="sngStrike" dirty="0" err="1">
                <a:solidFill>
                  <a:schemeClr val="tx2">
                    <a:lumMod val="50000"/>
                  </a:schemeClr>
                </a:solidFill>
                <a:latin typeface="Calibri Light" panose="020F0302020204030204" pitchFamily="34" charset="0"/>
                <a:cs typeface="Calibri Light" panose="020F0302020204030204" pitchFamily="34" charset="0"/>
              </a:rPr>
              <a:t>pulling</a:t>
            </a:r>
            <a:r>
              <a:rPr lang="es-ES_tradnl" sz="1800" i="1" strike="sngStrike" dirty="0">
                <a:solidFill>
                  <a:schemeClr val="tx2">
                    <a:lumMod val="50000"/>
                  </a:schemeClr>
                </a:solidFill>
                <a:latin typeface="Calibri Light" panose="020F0302020204030204" pitchFamily="34" charset="0"/>
                <a:cs typeface="Calibri Light" panose="020F0302020204030204" pitchFamily="34" charset="0"/>
              </a:rPr>
              <a:t> </a:t>
            </a:r>
            <a:r>
              <a:rPr lang="es-ES_tradnl" sz="1800" i="1" strike="sngStrike" dirty="0" err="1">
                <a:solidFill>
                  <a:schemeClr val="tx2">
                    <a:lumMod val="50000"/>
                  </a:schemeClr>
                </a:solidFill>
                <a:latin typeface="Calibri Light" panose="020F0302020204030204" pitchFamily="34" charset="0"/>
                <a:cs typeface="Calibri Light" panose="020F0302020204030204" pitchFamily="34" charset="0"/>
              </a:rPr>
              <a:t>him</a:t>
            </a:r>
            <a:r>
              <a:rPr lang="es-ES_tradnl" sz="1800" i="1" strike="sngStrike" dirty="0">
                <a:solidFill>
                  <a:schemeClr val="tx2">
                    <a:lumMod val="50000"/>
                  </a:schemeClr>
                </a:solidFill>
                <a:latin typeface="Calibri Light" panose="020F0302020204030204" pitchFamily="34" charset="0"/>
                <a:cs typeface="Calibri Light" panose="020F0302020204030204" pitchFamily="34" charset="0"/>
              </a:rPr>
              <a:t> </a:t>
            </a:r>
            <a:r>
              <a:rPr lang="es-ES_tradnl" sz="1800" i="1" strike="sngStrike" dirty="0" err="1">
                <a:solidFill>
                  <a:schemeClr val="tx2">
                    <a:lumMod val="50000"/>
                  </a:schemeClr>
                </a:solidFill>
                <a:latin typeface="Calibri Light" panose="020F0302020204030204" pitchFamily="34" charset="0"/>
                <a:cs typeface="Calibri Light" panose="020F0302020204030204" pitchFamily="34" charset="0"/>
              </a:rPr>
              <a:t>out</a:t>
            </a:r>
            <a:r>
              <a:rPr lang="es-ES_tradnl" sz="1800" i="1" strike="sngStrike" dirty="0">
                <a:solidFill>
                  <a:schemeClr val="tx2">
                    <a:lumMod val="50000"/>
                  </a:schemeClr>
                </a:solidFill>
                <a:latin typeface="Calibri Light" panose="020F0302020204030204" pitchFamily="34" charset="0"/>
                <a:cs typeface="Calibri Light" panose="020F0302020204030204" pitchFamily="34" charset="0"/>
              </a:rPr>
              <a:t> of </a:t>
            </a:r>
            <a:r>
              <a:rPr lang="es-ES_tradnl" sz="1800" i="1" strike="sngStrike" dirty="0" err="1">
                <a:solidFill>
                  <a:schemeClr val="tx2">
                    <a:lumMod val="50000"/>
                  </a:schemeClr>
                </a:solidFill>
                <a:latin typeface="Calibri Light" panose="020F0302020204030204" pitchFamily="34" charset="0"/>
                <a:cs typeface="Calibri Light" panose="020F0302020204030204" pitchFamily="34" charset="0"/>
              </a:rPr>
              <a:t>school</a:t>
            </a:r>
            <a:r>
              <a:rPr lang="es-ES_tradnl" sz="1800" i="1" strike="sngStrike" dirty="0">
                <a:solidFill>
                  <a:schemeClr val="tx2">
                    <a:lumMod val="50000"/>
                  </a:schemeClr>
                </a:solidFill>
                <a:latin typeface="Calibri Light" panose="020F0302020204030204" pitchFamily="34" charset="0"/>
                <a:cs typeface="Calibri Light" panose="020F0302020204030204" pitchFamily="34" charset="0"/>
              </a:rPr>
              <a:t> to </a:t>
            </a:r>
            <a:r>
              <a:rPr lang="es-ES_tradnl" sz="1800" i="1" strike="sngStrike" dirty="0" err="1">
                <a:solidFill>
                  <a:schemeClr val="tx2">
                    <a:lumMod val="50000"/>
                  </a:schemeClr>
                </a:solidFill>
                <a:latin typeface="Calibri Light" panose="020F0302020204030204" pitchFamily="34" charset="0"/>
                <a:cs typeface="Calibri Light" panose="020F0302020204030204" pitchFamily="34" charset="0"/>
              </a:rPr>
              <a:t>contribute</a:t>
            </a:r>
            <a:r>
              <a:rPr lang="es-ES_tradnl" sz="1800" i="1" strike="sngStrike" dirty="0">
                <a:solidFill>
                  <a:schemeClr val="tx2">
                    <a:lumMod val="50000"/>
                  </a:schemeClr>
                </a:solidFill>
                <a:latin typeface="Calibri Light" panose="020F0302020204030204" pitchFamily="34" charset="0"/>
                <a:cs typeface="Calibri Light" panose="020F0302020204030204" pitchFamily="34" charset="0"/>
              </a:rPr>
              <a:t> to </a:t>
            </a:r>
            <a:r>
              <a:rPr lang="es-ES_tradnl" sz="1800" i="1" strike="sngStrike" dirty="0" err="1">
                <a:solidFill>
                  <a:schemeClr val="tx2">
                    <a:lumMod val="50000"/>
                  </a:schemeClr>
                </a:solidFill>
                <a:latin typeface="Calibri Light" panose="020F0302020204030204" pitchFamily="34" charset="0"/>
                <a:cs typeface="Calibri Light" panose="020F0302020204030204" pitchFamily="34" charset="0"/>
              </a:rPr>
              <a:t>the</a:t>
            </a:r>
            <a:r>
              <a:rPr lang="es-ES_tradnl" sz="1800" i="1" strike="sngStrike" dirty="0">
                <a:solidFill>
                  <a:schemeClr val="tx2">
                    <a:lumMod val="50000"/>
                  </a:schemeClr>
                </a:solidFill>
                <a:latin typeface="Calibri Light" panose="020F0302020204030204" pitchFamily="34" charset="0"/>
                <a:cs typeface="Calibri Light" panose="020F0302020204030204" pitchFamily="34" charset="0"/>
              </a:rPr>
              <a:t> </a:t>
            </a:r>
            <a:r>
              <a:rPr lang="es-ES_tradnl" sz="1800" i="1" strike="sngStrike" dirty="0" err="1">
                <a:solidFill>
                  <a:schemeClr val="tx2">
                    <a:lumMod val="50000"/>
                  </a:schemeClr>
                </a:solidFill>
                <a:latin typeface="Calibri Light" panose="020F0302020204030204" pitchFamily="34" charset="0"/>
                <a:cs typeface="Calibri Light" panose="020F0302020204030204" pitchFamily="34" charset="0"/>
              </a:rPr>
              <a:t>family</a:t>
            </a:r>
            <a:r>
              <a:rPr lang="es-ES_tradnl" sz="1800" i="1" strike="sngStrike" dirty="0">
                <a:solidFill>
                  <a:schemeClr val="tx2">
                    <a:lumMod val="50000"/>
                  </a:schemeClr>
                </a:solidFill>
                <a:latin typeface="Calibri Light" panose="020F0302020204030204" pitchFamily="34" charset="0"/>
                <a:cs typeface="Calibri Light" panose="020F0302020204030204" pitchFamily="34" charset="0"/>
              </a:rPr>
              <a:t> </a:t>
            </a:r>
            <a:r>
              <a:rPr lang="es-ES_tradnl" sz="1800" i="1" strike="sngStrike" dirty="0" err="1">
                <a:solidFill>
                  <a:schemeClr val="tx2">
                    <a:lumMod val="50000"/>
                  </a:schemeClr>
                </a:solidFill>
                <a:latin typeface="Calibri Light" panose="020F0302020204030204" pitchFamily="34" charset="0"/>
                <a:cs typeface="Calibri Light" panose="020F0302020204030204" pitchFamily="34" charset="0"/>
              </a:rPr>
              <a:t>income</a:t>
            </a:r>
            <a:r>
              <a:rPr lang="es-ES_tradnl" sz="1800" i="1" strike="sngStrike" dirty="0">
                <a:solidFill>
                  <a:schemeClr val="tx2">
                    <a:lumMod val="50000"/>
                  </a:schemeClr>
                </a:solidFill>
                <a:latin typeface="Calibri Light" panose="020F0302020204030204" pitchFamily="34" charset="0"/>
                <a:cs typeface="Calibri Light" panose="020F0302020204030204" pitchFamily="34" charset="0"/>
              </a:rPr>
              <a:t>. </a:t>
            </a:r>
          </a:p>
          <a:p>
            <a:pPr marL="0" indent="0">
              <a:lnSpc>
                <a:spcPct val="120000"/>
              </a:lnSpc>
              <a:buNone/>
            </a:pPr>
            <a:r>
              <a:rPr lang="es-ES_tradnl" sz="1800" i="1" dirty="0" err="1">
                <a:solidFill>
                  <a:schemeClr val="tx2">
                    <a:lumMod val="50000"/>
                  </a:schemeClr>
                </a:solidFill>
                <a:highlight>
                  <a:srgbClr val="FFFF00"/>
                </a:highlight>
                <a:latin typeface="Calibri Light" panose="020F0302020204030204" pitchFamily="34" charset="0"/>
                <a:cs typeface="Calibri Light" panose="020F0302020204030204" pitchFamily="34" charset="0"/>
              </a:rPr>
              <a:t>Flyers</a:t>
            </a:r>
            <a:r>
              <a:rPr lang="es-ES_tradnl" sz="1800" i="1" dirty="0">
                <a:solidFill>
                  <a:schemeClr val="tx2">
                    <a:lumMod val="50000"/>
                  </a:schemeClr>
                </a:solidFill>
                <a:highlight>
                  <a:srgbClr val="FFFF00"/>
                </a:highlight>
                <a:latin typeface="Calibri Light" panose="020F0302020204030204" pitchFamily="34" charset="0"/>
                <a:cs typeface="Calibri Light" panose="020F0302020204030204" pitchFamily="34" charset="0"/>
              </a:rPr>
              <a:t> </a:t>
            </a:r>
            <a:r>
              <a:rPr lang="es-ES_tradnl" sz="1800" i="1" dirty="0" err="1">
                <a:solidFill>
                  <a:schemeClr val="tx2">
                    <a:lumMod val="50000"/>
                  </a:schemeClr>
                </a:solidFill>
                <a:highlight>
                  <a:srgbClr val="FFFF00"/>
                </a:highlight>
                <a:latin typeface="Calibri Light" panose="020F0302020204030204" pitchFamily="34" charset="0"/>
                <a:cs typeface="Calibri Light" panose="020F0302020204030204" pitchFamily="34" charset="0"/>
              </a:rPr>
              <a:t>advertising</a:t>
            </a:r>
            <a:r>
              <a:rPr lang="es-ES_tradnl" sz="1800" i="1" dirty="0">
                <a:solidFill>
                  <a:schemeClr val="tx2">
                    <a:lumMod val="50000"/>
                  </a:schemeClr>
                </a:solidFill>
                <a:highlight>
                  <a:srgbClr val="FFFF00"/>
                </a:highlight>
                <a:latin typeface="Calibri Light" panose="020F0302020204030204" pitchFamily="34" charset="0"/>
                <a:cs typeface="Calibri Light" panose="020F0302020204030204" pitchFamily="34" charset="0"/>
              </a:rPr>
              <a:t> </a:t>
            </a:r>
            <a:r>
              <a:rPr lang="es-ES_tradnl" sz="1800" i="1" dirty="0" err="1">
                <a:solidFill>
                  <a:schemeClr val="tx2">
                    <a:lumMod val="50000"/>
                  </a:schemeClr>
                </a:solidFill>
                <a:highlight>
                  <a:srgbClr val="FFFF00"/>
                </a:highlight>
                <a:latin typeface="Calibri Light" panose="020F0302020204030204" pitchFamily="34" charset="0"/>
                <a:cs typeface="Calibri Light" panose="020F0302020204030204" pitchFamily="34" charset="0"/>
              </a:rPr>
              <a:t>scholarships</a:t>
            </a:r>
            <a:r>
              <a:rPr lang="es-ES_tradnl" sz="1800" i="1" dirty="0">
                <a:solidFill>
                  <a:schemeClr val="tx2">
                    <a:lumMod val="50000"/>
                  </a:schemeClr>
                </a:solidFill>
                <a:highlight>
                  <a:srgbClr val="FFFF00"/>
                </a:highlight>
                <a:latin typeface="Calibri Light" panose="020F0302020204030204" pitchFamily="34" charset="0"/>
                <a:cs typeface="Calibri Light" panose="020F0302020204030204" pitchFamily="34" charset="0"/>
              </a:rPr>
              <a:t> and </a:t>
            </a:r>
            <a:r>
              <a:rPr lang="es-ES_tradnl" sz="1800" i="1" dirty="0" err="1">
                <a:solidFill>
                  <a:schemeClr val="tx2">
                    <a:lumMod val="50000"/>
                  </a:schemeClr>
                </a:solidFill>
                <a:highlight>
                  <a:srgbClr val="FFFF00"/>
                </a:highlight>
                <a:latin typeface="Calibri Light" panose="020F0302020204030204" pitchFamily="34" charset="0"/>
                <a:cs typeface="Calibri Light" panose="020F0302020204030204" pitchFamily="34" charset="0"/>
              </a:rPr>
              <a:t>job</a:t>
            </a:r>
            <a:r>
              <a:rPr lang="es-ES_tradnl" sz="1800" i="1" dirty="0">
                <a:solidFill>
                  <a:schemeClr val="tx2">
                    <a:lumMod val="50000"/>
                  </a:schemeClr>
                </a:solidFill>
                <a:highlight>
                  <a:srgbClr val="FFFF00"/>
                </a:highlight>
                <a:latin typeface="Calibri Light" panose="020F0302020204030204" pitchFamily="34" charset="0"/>
                <a:cs typeface="Calibri Light" panose="020F0302020204030204" pitchFamily="34" charset="0"/>
              </a:rPr>
              <a:t> </a:t>
            </a:r>
            <a:r>
              <a:rPr lang="es-ES_tradnl" sz="1800" i="1" dirty="0" err="1">
                <a:solidFill>
                  <a:schemeClr val="tx2">
                    <a:lumMod val="50000"/>
                  </a:schemeClr>
                </a:solidFill>
                <a:highlight>
                  <a:srgbClr val="FFFF00"/>
                </a:highlight>
                <a:latin typeface="Calibri Light" panose="020F0302020204030204" pitchFamily="34" charset="0"/>
                <a:cs typeface="Calibri Light" panose="020F0302020204030204" pitchFamily="34" charset="0"/>
              </a:rPr>
              <a:t>opportunities</a:t>
            </a:r>
            <a:r>
              <a:rPr lang="es-ES_tradnl" sz="1800" i="1" dirty="0">
                <a:solidFill>
                  <a:schemeClr val="tx2">
                    <a:lumMod val="50000"/>
                  </a:schemeClr>
                </a:solidFill>
                <a:highlight>
                  <a:srgbClr val="FFFF00"/>
                </a:highlight>
                <a:latin typeface="Calibri Light" panose="020F0302020204030204" pitchFamily="34" charset="0"/>
                <a:cs typeface="Calibri Light" panose="020F0302020204030204" pitchFamily="34" charset="0"/>
              </a:rPr>
              <a:t> </a:t>
            </a:r>
            <a:r>
              <a:rPr lang="es-ES_tradnl" sz="1800" i="1" dirty="0" err="1">
                <a:solidFill>
                  <a:schemeClr val="tx2">
                    <a:lumMod val="50000"/>
                  </a:schemeClr>
                </a:solidFill>
                <a:highlight>
                  <a:srgbClr val="FFFF00"/>
                </a:highlight>
                <a:latin typeface="Calibri Light" panose="020F0302020204030204" pitchFamily="34" charset="0"/>
                <a:cs typeface="Calibri Light" panose="020F0302020204030204" pitchFamily="34" charset="0"/>
              </a:rPr>
              <a:t>abroad</a:t>
            </a:r>
            <a:r>
              <a:rPr lang="es-ES_tradnl" sz="1800" i="1" dirty="0">
                <a:solidFill>
                  <a:schemeClr val="tx2">
                    <a:lumMod val="50000"/>
                  </a:schemeClr>
                </a:solidFill>
                <a:highlight>
                  <a:srgbClr val="FFFF00"/>
                </a:highlight>
                <a:latin typeface="Calibri Light" panose="020F0302020204030204" pitchFamily="34" charset="0"/>
                <a:cs typeface="Calibri Light" panose="020F0302020204030204" pitchFamily="34" charset="0"/>
              </a:rPr>
              <a:t> </a:t>
            </a:r>
            <a:r>
              <a:rPr lang="es-ES_tradnl" sz="1800" i="1" dirty="0" err="1">
                <a:solidFill>
                  <a:schemeClr val="tx2">
                    <a:lumMod val="50000"/>
                  </a:schemeClr>
                </a:solidFill>
                <a:highlight>
                  <a:srgbClr val="FFFF00"/>
                </a:highlight>
                <a:latin typeface="Calibri Light" panose="020F0302020204030204" pitchFamily="34" charset="0"/>
                <a:cs typeface="Calibri Light" panose="020F0302020204030204" pitchFamily="34" charset="0"/>
              </a:rPr>
              <a:t>start</a:t>
            </a:r>
            <a:r>
              <a:rPr lang="es-ES_tradnl" sz="1800" i="1" dirty="0">
                <a:solidFill>
                  <a:schemeClr val="tx2">
                    <a:lumMod val="50000"/>
                  </a:schemeClr>
                </a:solidFill>
                <a:highlight>
                  <a:srgbClr val="FFFF00"/>
                </a:highlight>
                <a:latin typeface="Calibri Light" panose="020F0302020204030204" pitchFamily="34" charset="0"/>
                <a:cs typeface="Calibri Light" panose="020F0302020204030204" pitchFamily="34" charset="0"/>
              </a:rPr>
              <a:t> </a:t>
            </a:r>
            <a:r>
              <a:rPr lang="es-ES_tradnl" sz="1800" i="1" dirty="0" err="1">
                <a:solidFill>
                  <a:schemeClr val="tx2">
                    <a:lumMod val="50000"/>
                  </a:schemeClr>
                </a:solidFill>
                <a:highlight>
                  <a:srgbClr val="FFFF00"/>
                </a:highlight>
                <a:latin typeface="Calibri Light" panose="020F0302020204030204" pitchFamily="34" charset="0"/>
                <a:cs typeface="Calibri Light" panose="020F0302020204030204" pitchFamily="34" charset="0"/>
              </a:rPr>
              <a:t>appearing</a:t>
            </a:r>
            <a:r>
              <a:rPr lang="es-ES_tradnl" sz="1800" i="1" dirty="0">
                <a:solidFill>
                  <a:schemeClr val="tx2">
                    <a:lumMod val="50000"/>
                  </a:schemeClr>
                </a:solidFill>
                <a:highlight>
                  <a:srgbClr val="FFFF00"/>
                </a:highlight>
                <a:latin typeface="Calibri Light" panose="020F0302020204030204" pitchFamily="34" charset="0"/>
                <a:cs typeface="Calibri Light" panose="020F0302020204030204" pitchFamily="34" charset="0"/>
              </a:rPr>
              <a:t> in </a:t>
            </a:r>
            <a:r>
              <a:rPr lang="es-ES_tradnl" sz="1800" i="1" dirty="0" err="1">
                <a:solidFill>
                  <a:schemeClr val="tx2">
                    <a:lumMod val="50000"/>
                  </a:schemeClr>
                </a:solidFill>
                <a:highlight>
                  <a:srgbClr val="FFFF00"/>
                </a:highlight>
                <a:latin typeface="Calibri Light" panose="020F0302020204030204" pitchFamily="34" charset="0"/>
                <a:cs typeface="Calibri Light" panose="020F0302020204030204" pitchFamily="34" charset="0"/>
              </a:rPr>
              <a:t>the</a:t>
            </a:r>
            <a:r>
              <a:rPr lang="es-ES_tradnl" sz="1800" i="1" dirty="0">
                <a:solidFill>
                  <a:schemeClr val="tx2">
                    <a:lumMod val="50000"/>
                  </a:schemeClr>
                </a:solidFill>
                <a:highlight>
                  <a:srgbClr val="FFFF00"/>
                </a:highlight>
                <a:latin typeface="Calibri Light" panose="020F0302020204030204" pitchFamily="34" charset="0"/>
                <a:cs typeface="Calibri Light" panose="020F0302020204030204" pitchFamily="34" charset="0"/>
              </a:rPr>
              <a:t> </a:t>
            </a:r>
            <a:r>
              <a:rPr lang="es-ES_tradnl" sz="1800" i="1" dirty="0" err="1">
                <a:solidFill>
                  <a:schemeClr val="tx2">
                    <a:lumMod val="50000"/>
                  </a:schemeClr>
                </a:solidFill>
                <a:highlight>
                  <a:srgbClr val="FFFF00"/>
                </a:highlight>
                <a:latin typeface="Calibri Light" panose="020F0302020204030204" pitchFamily="34" charset="0"/>
                <a:cs typeface="Calibri Light" panose="020F0302020204030204" pitchFamily="34" charset="0"/>
              </a:rPr>
              <a:t>areas</a:t>
            </a:r>
            <a:r>
              <a:rPr lang="es-ES_tradnl" sz="1800" i="1" dirty="0">
                <a:solidFill>
                  <a:schemeClr val="tx2">
                    <a:lumMod val="50000"/>
                  </a:schemeClr>
                </a:solidFill>
                <a:highlight>
                  <a:srgbClr val="FFFF00"/>
                </a:highlight>
                <a:latin typeface="Calibri Light" panose="020F0302020204030204" pitchFamily="34" charset="0"/>
                <a:cs typeface="Calibri Light" panose="020F0302020204030204" pitchFamily="34" charset="0"/>
              </a:rPr>
              <a:t> </a:t>
            </a:r>
            <a:r>
              <a:rPr lang="es-ES_tradnl" sz="1800" i="1" dirty="0" err="1">
                <a:solidFill>
                  <a:schemeClr val="tx2">
                    <a:lumMod val="50000"/>
                  </a:schemeClr>
                </a:solidFill>
                <a:highlight>
                  <a:srgbClr val="FFFF00"/>
                </a:highlight>
                <a:latin typeface="Calibri Light" panose="020F0302020204030204" pitchFamily="34" charset="0"/>
                <a:cs typeface="Calibri Light" panose="020F0302020204030204" pitchFamily="34" charset="0"/>
              </a:rPr>
              <a:t>around</a:t>
            </a:r>
            <a:r>
              <a:rPr lang="es-ES_tradnl" sz="1800" i="1" dirty="0">
                <a:solidFill>
                  <a:schemeClr val="tx2">
                    <a:lumMod val="50000"/>
                  </a:schemeClr>
                </a:solidFill>
                <a:highlight>
                  <a:srgbClr val="FFFF00"/>
                </a:highlight>
                <a:latin typeface="Calibri Light" panose="020F0302020204030204" pitchFamily="34" charset="0"/>
                <a:cs typeface="Calibri Light" panose="020F0302020204030204" pitchFamily="34" charset="0"/>
              </a:rPr>
              <a:t> </a:t>
            </a:r>
            <a:r>
              <a:rPr lang="es-ES_tradnl" sz="1800" i="1" dirty="0" err="1">
                <a:solidFill>
                  <a:schemeClr val="tx2">
                    <a:lumMod val="50000"/>
                  </a:schemeClr>
                </a:solidFill>
                <a:highlight>
                  <a:srgbClr val="FFFF00"/>
                </a:highlight>
                <a:latin typeface="Calibri Light" panose="020F0302020204030204" pitchFamily="34" charset="0"/>
                <a:cs typeface="Calibri Light" panose="020F0302020204030204" pitchFamily="34" charset="0"/>
              </a:rPr>
              <a:t>schools</a:t>
            </a:r>
            <a:r>
              <a:rPr lang="es-ES_tradnl" sz="1800" i="1" dirty="0">
                <a:solidFill>
                  <a:schemeClr val="tx2">
                    <a:lumMod val="50000"/>
                  </a:schemeClr>
                </a:solidFill>
                <a:highlight>
                  <a:srgbClr val="FFFF00"/>
                </a:highlight>
                <a:latin typeface="Calibri Light" panose="020F0302020204030204" pitchFamily="34" charset="0"/>
                <a:cs typeface="Calibri Light" panose="020F0302020204030204" pitchFamily="34" charset="0"/>
              </a:rPr>
              <a:t> in </a:t>
            </a:r>
            <a:r>
              <a:rPr lang="es-ES_tradnl" sz="1800" i="1" dirty="0" err="1">
                <a:solidFill>
                  <a:schemeClr val="tx2">
                    <a:lumMod val="50000"/>
                  </a:schemeClr>
                </a:solidFill>
                <a:highlight>
                  <a:srgbClr val="FFFF00"/>
                </a:highlight>
                <a:latin typeface="Calibri Light" panose="020F0302020204030204" pitchFamily="34" charset="0"/>
                <a:cs typeface="Calibri Light" panose="020F0302020204030204" pitchFamily="34" charset="0"/>
              </a:rPr>
              <a:t>their</a:t>
            </a:r>
            <a:r>
              <a:rPr lang="es-ES_tradnl" sz="1800" i="1" dirty="0">
                <a:solidFill>
                  <a:schemeClr val="tx2">
                    <a:lumMod val="50000"/>
                  </a:schemeClr>
                </a:solidFill>
                <a:highlight>
                  <a:srgbClr val="FFFF00"/>
                </a:highlight>
                <a:latin typeface="Calibri Light" panose="020F0302020204030204" pitchFamily="34" charset="0"/>
                <a:cs typeface="Calibri Light" panose="020F0302020204030204" pitchFamily="34" charset="0"/>
              </a:rPr>
              <a:t> </a:t>
            </a:r>
            <a:r>
              <a:rPr lang="es-ES_tradnl" sz="1800" i="1" dirty="0" err="1">
                <a:solidFill>
                  <a:schemeClr val="tx2">
                    <a:lumMod val="50000"/>
                  </a:schemeClr>
                </a:solidFill>
                <a:highlight>
                  <a:srgbClr val="FFFF00"/>
                </a:highlight>
                <a:latin typeface="Calibri Light" panose="020F0302020204030204" pitchFamily="34" charset="0"/>
                <a:cs typeface="Calibri Light" panose="020F0302020204030204" pitchFamily="34" charset="0"/>
              </a:rPr>
              <a:t>neighbourhood</a:t>
            </a:r>
            <a:r>
              <a:rPr lang="es-ES_tradnl" sz="1800" i="1" dirty="0">
                <a:solidFill>
                  <a:schemeClr val="tx2">
                    <a:lumMod val="50000"/>
                  </a:schemeClr>
                </a:solidFill>
                <a:highlight>
                  <a:srgbClr val="FFFF00"/>
                </a:highlight>
                <a:latin typeface="Calibri Light" panose="020F0302020204030204" pitchFamily="34" charset="0"/>
                <a:cs typeface="Calibri Light" panose="020F0302020204030204" pitchFamily="34" charset="0"/>
              </a:rPr>
              <a:t>. </a:t>
            </a:r>
          </a:p>
        </p:txBody>
      </p:sp>
      <p:pic>
        <p:nvPicPr>
          <p:cNvPr id="8" name="Picture 7">
            <a:extLst>
              <a:ext uri="{FF2B5EF4-FFF2-40B4-BE49-F238E27FC236}">
                <a16:creationId xmlns:a16="http://schemas.microsoft.com/office/drawing/2014/main" id="{37134371-DCFE-9A44-A086-32DD822E44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12226" y="927102"/>
            <a:ext cx="4679774" cy="5930898"/>
          </a:xfrm>
          <a:prstGeom prst="rect">
            <a:avLst/>
          </a:prstGeom>
        </p:spPr>
      </p:pic>
      <p:sp>
        <p:nvSpPr>
          <p:cNvPr id="9" name="Title 3">
            <a:extLst>
              <a:ext uri="{FF2B5EF4-FFF2-40B4-BE49-F238E27FC236}">
                <a16:creationId xmlns:a16="http://schemas.microsoft.com/office/drawing/2014/main" id="{67B77004-6D30-C544-BD4C-801209C0350E}"/>
              </a:ext>
            </a:extLst>
          </p:cNvPr>
          <p:cNvSpPr>
            <a:spLocks noGrp="1"/>
          </p:cNvSpPr>
          <p:nvPr>
            <p:ph type="title"/>
          </p:nvPr>
        </p:nvSpPr>
        <p:spPr>
          <a:xfrm>
            <a:off x="586410" y="117072"/>
            <a:ext cx="9823682" cy="748245"/>
          </a:xfrm>
        </p:spPr>
        <p:txBody>
          <a:bodyPr>
            <a:noAutofit/>
          </a:bodyPr>
          <a:lstStyle/>
          <a:p>
            <a:r>
              <a:rPr lang="es-ES_tradnl" sz="3200" dirty="0"/>
              <a:t>4. </a:t>
            </a:r>
            <a:r>
              <a:rPr lang="es-ES_tradnl" sz="3200" dirty="0" err="1"/>
              <a:t>Exercice</a:t>
            </a:r>
            <a:endParaRPr lang="es-ES_tradnl" sz="2800" dirty="0"/>
          </a:p>
        </p:txBody>
      </p:sp>
      <p:sp>
        <p:nvSpPr>
          <p:cNvPr id="5" name="Title 3">
            <a:extLst>
              <a:ext uri="{FF2B5EF4-FFF2-40B4-BE49-F238E27FC236}">
                <a16:creationId xmlns:a16="http://schemas.microsoft.com/office/drawing/2014/main" id="{1634BA47-6B9A-EB48-9BB8-9DA1F2D25B01}"/>
              </a:ext>
            </a:extLst>
          </p:cNvPr>
          <p:cNvSpPr txBox="1">
            <a:spLocks/>
          </p:cNvSpPr>
          <p:nvPr/>
        </p:nvSpPr>
        <p:spPr>
          <a:xfrm>
            <a:off x="586410" y="1191492"/>
            <a:ext cx="9823682" cy="7482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baseline="0">
                <a:solidFill>
                  <a:schemeClr val="bg1"/>
                </a:solidFill>
                <a:latin typeface="Calibri" panose="020F0502020204030204" pitchFamily="34" charset="0"/>
                <a:ea typeface="+mj-ea"/>
                <a:cs typeface="Calibri" panose="020F0502020204030204" pitchFamily="34" charset="0"/>
              </a:defRPr>
            </a:lvl1pPr>
          </a:lstStyle>
          <a:p>
            <a:r>
              <a:rPr lang="es-ES_tradnl" sz="3200" dirty="0" err="1">
                <a:solidFill>
                  <a:schemeClr val="accent1"/>
                </a:solidFill>
              </a:rPr>
              <a:t>Example</a:t>
            </a:r>
            <a:r>
              <a:rPr lang="es-ES_tradnl" sz="3200" dirty="0">
                <a:solidFill>
                  <a:schemeClr val="accent1"/>
                </a:solidFill>
              </a:rPr>
              <a:t> 3</a:t>
            </a:r>
            <a:endParaRPr lang="es-ES_tradnl" sz="2800" dirty="0">
              <a:solidFill>
                <a:schemeClr val="accent1"/>
              </a:solidFill>
            </a:endParaRPr>
          </a:p>
        </p:txBody>
      </p:sp>
    </p:spTree>
    <p:extLst>
      <p:ext uri="{BB962C8B-B14F-4D97-AF65-F5344CB8AC3E}">
        <p14:creationId xmlns:p14="http://schemas.microsoft.com/office/powerpoint/2010/main" val="10445645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107621B-1DDE-4CE9-98F7-456C9072D506}"/>
              </a:ext>
            </a:extLst>
          </p:cNvPr>
          <p:cNvGraphicFramePr>
            <a:graphicFrameLocks noGrp="1"/>
          </p:cNvGraphicFramePr>
          <p:nvPr/>
        </p:nvGraphicFramePr>
        <p:xfrm>
          <a:off x="586410" y="1173892"/>
          <a:ext cx="11066012" cy="5622062"/>
        </p:xfrm>
        <a:graphic>
          <a:graphicData uri="http://schemas.openxmlformats.org/drawingml/2006/table">
            <a:tbl>
              <a:tblPr>
                <a:tableStyleId>{5C22544A-7EE6-4342-B048-85BDC9FD1C3A}</a:tableStyleId>
              </a:tblPr>
              <a:tblGrid>
                <a:gridCol w="815647">
                  <a:extLst>
                    <a:ext uri="{9D8B030D-6E8A-4147-A177-3AD203B41FA5}">
                      <a16:colId xmlns:a16="http://schemas.microsoft.com/office/drawing/2014/main" val="3801383643"/>
                    </a:ext>
                  </a:extLst>
                </a:gridCol>
                <a:gridCol w="10250365">
                  <a:extLst>
                    <a:ext uri="{9D8B030D-6E8A-4147-A177-3AD203B41FA5}">
                      <a16:colId xmlns:a16="http://schemas.microsoft.com/office/drawing/2014/main" val="437958387"/>
                    </a:ext>
                  </a:extLst>
                </a:gridCol>
              </a:tblGrid>
              <a:tr h="188865">
                <a:tc gridSpan="2">
                  <a:txBody>
                    <a:bodyPr/>
                    <a:lstStyle/>
                    <a:p>
                      <a:pPr algn="ctr" fontAlgn="ctr"/>
                      <a:r>
                        <a:rPr lang="es-ES" sz="1400" b="1" u="none" strike="noStrike" dirty="0" err="1">
                          <a:solidFill>
                            <a:schemeClr val="bg1"/>
                          </a:solidFill>
                          <a:effectLst/>
                        </a:rPr>
                        <a:t>Structural</a:t>
                      </a:r>
                      <a:r>
                        <a:rPr lang="es-ES" sz="1400" b="1" u="none" strike="noStrike" dirty="0">
                          <a:solidFill>
                            <a:schemeClr val="bg1"/>
                          </a:solidFill>
                          <a:effectLst/>
                        </a:rPr>
                        <a:t> </a:t>
                      </a:r>
                      <a:r>
                        <a:rPr lang="es-ES" sz="1400" b="1" u="none" strike="noStrike" dirty="0" err="1">
                          <a:solidFill>
                            <a:schemeClr val="bg1"/>
                          </a:solidFill>
                          <a:effectLst/>
                        </a:rPr>
                        <a:t>factors</a:t>
                      </a:r>
                      <a:r>
                        <a:rPr lang="es-ES" sz="1400" b="1" u="none" strike="noStrike" dirty="0">
                          <a:solidFill>
                            <a:schemeClr val="bg1"/>
                          </a:solidFill>
                          <a:effectLst/>
                        </a:rPr>
                        <a:t> (A)</a:t>
                      </a:r>
                    </a:p>
                  </a:txBody>
                  <a:tcPr marL="3501" marR="3501" marT="3501"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solidFill>
                  </a:tcPr>
                </a:tc>
                <a:tc hMerge="1">
                  <a:txBody>
                    <a:bodyPr/>
                    <a:lstStyle/>
                    <a:p>
                      <a:endParaRPr lang="es-ES"/>
                    </a:p>
                  </a:txBody>
                  <a:tcPr>
                    <a:lnL w="952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167182126"/>
                  </a:ext>
                </a:extLst>
              </a:tr>
              <a:tr h="374183">
                <a:tc>
                  <a:txBody>
                    <a:bodyPr/>
                    <a:lstStyle/>
                    <a:p>
                      <a:pPr algn="ctr" fontAlgn="ctr"/>
                      <a:r>
                        <a:rPr lang="es-ES" sz="1400" b="1" u="none" strike="noStrike" dirty="0">
                          <a:solidFill>
                            <a:schemeClr val="bg1"/>
                          </a:solidFill>
                          <a:effectLst/>
                          <a:latin typeface="Calibri" panose="020F0502020204030204" pitchFamily="34" charset="0"/>
                          <a:cs typeface="Calibri" panose="020F0502020204030204" pitchFamily="34" charset="0"/>
                        </a:rPr>
                        <a:t>A.6</a:t>
                      </a:r>
                      <a:endParaRPr lang="es-ES" sz="1400" b="1" i="0" u="none" strike="noStrike" dirty="0">
                        <a:solidFill>
                          <a:schemeClr val="bg1"/>
                        </a:solidFill>
                        <a:effectLst/>
                        <a:latin typeface="Calibri" panose="020F0502020204030204" pitchFamily="34" charset="0"/>
                        <a:cs typeface="Calibri" panose="020F0502020204030204" pitchFamily="34" charset="0"/>
                      </a:endParaRPr>
                    </a:p>
                  </a:txBody>
                  <a:tcPr marL="72000" marR="72000" marT="3600" marB="36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solidFill>
                  </a:tcPr>
                </a:tc>
                <a:tc>
                  <a:txBody>
                    <a:bodyPr/>
                    <a:lstStyle/>
                    <a:p>
                      <a:pPr algn="l" fontAlgn="ctr"/>
                      <a:r>
                        <a:rPr lang="es-ES" sz="1200" u="none" strike="noStrike" dirty="0" err="1">
                          <a:effectLst/>
                          <a:latin typeface="Calibri" panose="020F0502020204030204" pitchFamily="34" charset="0"/>
                          <a:cs typeface="Calibri" panose="020F0502020204030204" pitchFamily="34" charset="0"/>
                        </a:rPr>
                        <a:t>Existing</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national</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or</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transnational</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migration</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routes</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internal</a:t>
                      </a:r>
                      <a:r>
                        <a:rPr lang="es-ES" sz="1200" u="none" strike="noStrike" dirty="0">
                          <a:effectLst/>
                          <a:latin typeface="Calibri" panose="020F0502020204030204" pitchFamily="34" charset="0"/>
                          <a:cs typeface="Calibri" panose="020F0502020204030204" pitchFamily="34" charset="0"/>
                        </a:rPr>
                        <a:t> and </a:t>
                      </a:r>
                      <a:r>
                        <a:rPr lang="es-ES" sz="1200" u="none" strike="noStrike" dirty="0" err="1">
                          <a:effectLst/>
                          <a:latin typeface="Calibri" panose="020F0502020204030204" pitchFamily="34" charset="0"/>
                          <a:cs typeface="Calibri" panose="020F0502020204030204" pitchFamily="34" charset="0"/>
                        </a:rPr>
                        <a:t>cross-border</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voluntary</a:t>
                      </a:r>
                      <a:r>
                        <a:rPr lang="es-ES" sz="1200" u="none" strike="noStrike" dirty="0">
                          <a:effectLst/>
                          <a:latin typeface="Calibri" panose="020F0502020204030204" pitchFamily="34" charset="0"/>
                          <a:cs typeface="Calibri" panose="020F0502020204030204" pitchFamily="34" charset="0"/>
                        </a:rPr>
                        <a:t> and </a:t>
                      </a:r>
                      <a:r>
                        <a:rPr lang="es-ES" sz="1200" u="none" strike="noStrike" dirty="0" err="1">
                          <a:effectLst/>
                          <a:latin typeface="Calibri" panose="020F0502020204030204" pitchFamily="34" charset="0"/>
                          <a:cs typeface="Calibri" panose="020F0502020204030204" pitchFamily="34" charset="0"/>
                        </a:rPr>
                        <a:t>forced</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population</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movement</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trends</a:t>
                      </a:r>
                      <a:r>
                        <a:rPr lang="es-ES" sz="1200" u="none" strike="noStrike" dirty="0">
                          <a:effectLst/>
                          <a:latin typeface="Calibri" panose="020F0502020204030204" pitchFamily="34" charset="0"/>
                          <a:cs typeface="Calibri" panose="020F0502020204030204" pitchFamily="34" charset="0"/>
                        </a:rPr>
                        <a:t> and </a:t>
                      </a:r>
                      <a:r>
                        <a:rPr lang="es-ES" sz="1200" u="none" strike="noStrike" dirty="0" err="1">
                          <a:effectLst/>
                          <a:latin typeface="Calibri" panose="020F0502020204030204" pitchFamily="34" charset="0"/>
                          <a:cs typeface="Calibri" panose="020F0502020204030204" pitchFamily="34" charset="0"/>
                        </a:rPr>
                        <a:t>patterns</a:t>
                      </a:r>
                      <a:endParaRPr lang="es-ES" sz="1200" u="none" strike="noStrike" dirty="0">
                        <a:effectLst/>
                        <a:latin typeface="Calibri" panose="020F0502020204030204" pitchFamily="34" charset="0"/>
                        <a:cs typeface="Calibri" panose="020F0502020204030204" pitchFamily="34" charset="0"/>
                      </a:endParaRPr>
                    </a:p>
                  </a:txBody>
                  <a:tcPr marL="72000" marR="72000" marT="3600" marB="36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57090540"/>
                  </a:ext>
                </a:extLst>
              </a:tr>
              <a:tr h="0">
                <a:tc>
                  <a:txBody>
                    <a:bodyPr/>
                    <a:lstStyle/>
                    <a:p>
                      <a:pPr algn="ctr" fontAlgn="ctr"/>
                      <a:r>
                        <a:rPr lang="es-ES" sz="1400" b="1" u="none" strike="noStrike" dirty="0">
                          <a:solidFill>
                            <a:schemeClr val="bg1"/>
                          </a:solidFill>
                          <a:effectLst/>
                          <a:latin typeface="Calibri" panose="020F0502020204030204" pitchFamily="34" charset="0"/>
                          <a:cs typeface="Calibri" panose="020F0502020204030204" pitchFamily="34" charset="0"/>
                        </a:rPr>
                        <a:t>A.7</a:t>
                      </a:r>
                      <a:endParaRPr lang="es-ES" sz="1400" b="1" i="0" u="none" strike="noStrike" dirty="0">
                        <a:solidFill>
                          <a:schemeClr val="bg1"/>
                        </a:solidFill>
                        <a:effectLst/>
                        <a:latin typeface="Calibri" panose="020F0502020204030204" pitchFamily="34" charset="0"/>
                        <a:cs typeface="Calibri" panose="020F0502020204030204" pitchFamily="34" charset="0"/>
                      </a:endParaRPr>
                    </a:p>
                  </a:txBody>
                  <a:tcPr marL="72000" marR="72000" marT="3600" marB="36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solidFill>
                  </a:tcPr>
                </a:tc>
                <a:tc>
                  <a:txBody>
                    <a:bodyPr/>
                    <a:lstStyle/>
                    <a:p>
                      <a:pPr algn="l" fontAlgn="ctr"/>
                      <a:r>
                        <a:rPr lang="es-ES" sz="1200" u="none" strike="noStrike" dirty="0" err="1">
                          <a:effectLst/>
                          <a:latin typeface="Calibri" panose="020F0502020204030204" pitchFamily="34" charset="0"/>
                          <a:cs typeface="Calibri" panose="020F0502020204030204" pitchFamily="34" charset="0"/>
                        </a:rPr>
                        <a:t>Existing</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or</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known</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trafficking</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trends</a:t>
                      </a:r>
                      <a:r>
                        <a:rPr lang="es-ES" sz="1200" u="none" strike="noStrike" dirty="0">
                          <a:effectLst/>
                          <a:latin typeface="Calibri" panose="020F0502020204030204" pitchFamily="34" charset="0"/>
                          <a:cs typeface="Calibri" panose="020F0502020204030204" pitchFamily="34" charset="0"/>
                        </a:rPr>
                        <a:t> and </a:t>
                      </a:r>
                      <a:r>
                        <a:rPr lang="es-ES" sz="1200" u="none" strike="noStrike" dirty="0" err="1">
                          <a:effectLst/>
                          <a:latin typeface="Calibri" panose="020F0502020204030204" pitchFamily="34" charset="0"/>
                          <a:cs typeface="Calibri" panose="020F0502020204030204" pitchFamily="34" charset="0"/>
                        </a:rPr>
                        <a:t>patterns</a:t>
                      </a:r>
                      <a:r>
                        <a:rPr lang="es-ES" sz="1200" u="none" strike="noStrike" dirty="0">
                          <a:effectLst/>
                          <a:latin typeface="Calibri" panose="020F0502020204030204" pitchFamily="34" charset="0"/>
                          <a:cs typeface="Calibri" panose="020F0502020204030204" pitchFamily="34" charset="0"/>
                        </a:rPr>
                        <a:t> at </a:t>
                      </a:r>
                      <a:r>
                        <a:rPr lang="es-ES" sz="1200" u="none" strike="noStrike" dirty="0" err="1">
                          <a:effectLst/>
                          <a:latin typeface="Calibri" panose="020F0502020204030204" pitchFamily="34" charset="0"/>
                          <a:cs typeface="Calibri" panose="020F0502020204030204" pitchFamily="34" charset="0"/>
                        </a:rPr>
                        <a:t>the</a:t>
                      </a:r>
                      <a:r>
                        <a:rPr lang="es-ES" sz="1200" u="none" strike="noStrike" dirty="0">
                          <a:effectLst/>
                          <a:latin typeface="Calibri" panose="020F0502020204030204" pitchFamily="34" charset="0"/>
                          <a:cs typeface="Calibri" panose="020F0502020204030204" pitchFamily="34" charset="0"/>
                        </a:rPr>
                        <a:t> time of </a:t>
                      </a:r>
                      <a:r>
                        <a:rPr lang="es-ES" sz="1200" u="none" strike="noStrike" dirty="0" err="1">
                          <a:effectLst/>
                          <a:latin typeface="Calibri" panose="020F0502020204030204" pitchFamily="34" charset="0"/>
                          <a:cs typeface="Calibri" panose="020F0502020204030204" pitchFamily="34" charset="0"/>
                        </a:rPr>
                        <a:t>research</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or</a:t>
                      </a:r>
                      <a:r>
                        <a:rPr lang="es-ES" sz="1200" u="none" strike="noStrike" dirty="0">
                          <a:effectLst/>
                          <a:latin typeface="Calibri" panose="020F0502020204030204" pitchFamily="34" charset="0"/>
                          <a:cs typeface="Calibri" panose="020F0502020204030204" pitchFamily="34" charset="0"/>
                        </a:rPr>
                        <a:t> pre-</a:t>
                      </a:r>
                      <a:r>
                        <a:rPr lang="es-ES" sz="1200" u="none" strike="noStrike" dirty="0" err="1">
                          <a:effectLst/>
                          <a:latin typeface="Calibri" panose="020F0502020204030204" pitchFamily="34" charset="0"/>
                          <a:cs typeface="Calibri" panose="020F0502020204030204" pitchFamily="34" charset="0"/>
                        </a:rPr>
                        <a:t>existing</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trafficking</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trends</a:t>
                      </a:r>
                      <a:r>
                        <a:rPr lang="es-ES" sz="1200" u="none" strike="noStrike" dirty="0">
                          <a:effectLst/>
                          <a:latin typeface="Calibri" panose="020F0502020204030204" pitchFamily="34" charset="0"/>
                          <a:cs typeface="Calibri" panose="020F0502020204030204" pitchFamily="34" charset="0"/>
                        </a:rPr>
                        <a:t> and </a:t>
                      </a:r>
                      <a:r>
                        <a:rPr lang="es-ES" sz="1200" u="none" strike="noStrike" dirty="0" err="1">
                          <a:effectLst/>
                          <a:latin typeface="Calibri" panose="020F0502020204030204" pitchFamily="34" charset="0"/>
                          <a:cs typeface="Calibri" panose="020F0502020204030204" pitchFamily="34" charset="0"/>
                        </a:rPr>
                        <a:t>patterns</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before</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an</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emergency</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started</a:t>
                      </a:r>
                      <a:r>
                        <a:rPr lang="es-ES" sz="1200" u="none" strike="noStrike" dirty="0">
                          <a:effectLst/>
                          <a:latin typeface="Calibri" panose="020F0502020204030204" pitchFamily="34" charset="0"/>
                          <a:cs typeface="Calibri" panose="020F0502020204030204" pitchFamily="34" charset="0"/>
                        </a:rPr>
                        <a:t> at </a:t>
                      </a:r>
                      <a:r>
                        <a:rPr lang="es-ES" sz="1200" u="none" strike="noStrike" dirty="0" err="1">
                          <a:effectLst/>
                          <a:latin typeface="Calibri" panose="020F0502020204030204" pitchFamily="34" charset="0"/>
                          <a:cs typeface="Calibri" panose="020F0502020204030204" pitchFamily="34" charset="0"/>
                        </a:rPr>
                        <a:t>the</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national</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level</a:t>
                      </a:r>
                      <a:endParaRPr lang="es-ES" sz="1200" u="none" strike="noStrike" dirty="0">
                        <a:effectLst/>
                        <a:latin typeface="Calibri" panose="020F0502020204030204" pitchFamily="34" charset="0"/>
                        <a:cs typeface="Calibri" panose="020F0502020204030204" pitchFamily="34" charset="0"/>
                      </a:endParaRPr>
                    </a:p>
                  </a:txBody>
                  <a:tcPr marL="72000" marR="72000" marT="3600" marB="36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8053114"/>
                  </a:ext>
                </a:extLst>
              </a:tr>
              <a:tr h="188865">
                <a:tc>
                  <a:txBody>
                    <a:bodyPr/>
                    <a:lstStyle/>
                    <a:p>
                      <a:pPr algn="ctr" fontAlgn="ctr"/>
                      <a:r>
                        <a:rPr lang="es-ES" sz="1400" b="1" u="none" strike="noStrike" dirty="0">
                          <a:solidFill>
                            <a:schemeClr val="bg1"/>
                          </a:solidFill>
                          <a:effectLst/>
                          <a:latin typeface="Calibri" panose="020F0502020204030204" pitchFamily="34" charset="0"/>
                          <a:cs typeface="Calibri" panose="020F0502020204030204" pitchFamily="34" charset="0"/>
                        </a:rPr>
                        <a:t>A.15</a:t>
                      </a:r>
                      <a:endParaRPr lang="es-ES" sz="1400" b="1" i="0" u="none" strike="noStrike" dirty="0">
                        <a:solidFill>
                          <a:schemeClr val="bg1"/>
                        </a:solidFill>
                        <a:effectLst/>
                        <a:latin typeface="Calibri" panose="020F0502020204030204" pitchFamily="34" charset="0"/>
                        <a:cs typeface="Calibri" panose="020F0502020204030204" pitchFamily="34" charset="0"/>
                      </a:endParaRPr>
                    </a:p>
                  </a:txBody>
                  <a:tcPr marL="72000" marR="72000" marT="3600" marB="36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solidFill>
                  </a:tcPr>
                </a:tc>
                <a:tc>
                  <a:txBody>
                    <a:bodyPr/>
                    <a:lstStyle/>
                    <a:p>
                      <a:pPr algn="l" fontAlgn="ctr"/>
                      <a:r>
                        <a:rPr lang="es-ES" sz="1200" u="none" strike="noStrike" dirty="0" err="1">
                          <a:effectLst/>
                          <a:latin typeface="Calibri" panose="020F0502020204030204" pitchFamily="34" charset="0"/>
                          <a:cs typeface="Calibri" panose="020F0502020204030204" pitchFamily="34" charset="0"/>
                        </a:rPr>
                        <a:t>Discriminatory</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practices</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or</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laws</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against</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ethnic</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or</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religious</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minorities</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or</a:t>
                      </a:r>
                      <a:r>
                        <a:rPr lang="es-ES" sz="1200" u="none" strike="noStrike" dirty="0">
                          <a:effectLst/>
                          <a:latin typeface="Calibri" panose="020F0502020204030204" pitchFamily="34" charset="0"/>
                          <a:cs typeface="Calibri" panose="020F0502020204030204" pitchFamily="34" charset="0"/>
                        </a:rPr>
                        <a:t> social </a:t>
                      </a:r>
                      <a:r>
                        <a:rPr lang="es-ES" sz="1200" u="none" strike="noStrike" dirty="0" err="1">
                          <a:effectLst/>
                          <a:latin typeface="Calibri" panose="020F0502020204030204" pitchFamily="34" charset="0"/>
                          <a:cs typeface="Calibri" panose="020F0502020204030204" pitchFamily="34" charset="0"/>
                        </a:rPr>
                        <a:t>groups</a:t>
                      </a:r>
                      <a:endParaRPr lang="es-ES" sz="1200" u="none" strike="noStrike" dirty="0">
                        <a:effectLst/>
                        <a:latin typeface="Calibri" panose="020F0502020204030204" pitchFamily="34" charset="0"/>
                        <a:cs typeface="Calibri" panose="020F0502020204030204" pitchFamily="34" charset="0"/>
                      </a:endParaRPr>
                    </a:p>
                  </a:txBody>
                  <a:tcPr marL="72000" marR="72000" marT="3600" marB="36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72249852"/>
                  </a:ext>
                </a:extLst>
              </a:tr>
              <a:tr h="188865">
                <a:tc gridSpan="2">
                  <a:txBody>
                    <a:bodyPr/>
                    <a:lstStyle/>
                    <a:p>
                      <a:pPr algn="ctr" fontAlgn="ctr"/>
                      <a:r>
                        <a:rPr lang="es-ES" sz="1400" b="1" u="none" strike="noStrike" dirty="0" err="1">
                          <a:solidFill>
                            <a:schemeClr val="bg1"/>
                          </a:solidFill>
                          <a:effectLst/>
                          <a:latin typeface="Calibri" panose="020F0502020204030204" pitchFamily="34" charset="0"/>
                          <a:cs typeface="Calibri" panose="020F0502020204030204" pitchFamily="34" charset="0"/>
                        </a:rPr>
                        <a:t>Community</a:t>
                      </a:r>
                      <a:r>
                        <a:rPr lang="es-ES" sz="1400" b="1" u="none" strike="noStrike" dirty="0">
                          <a:solidFill>
                            <a:schemeClr val="bg1"/>
                          </a:solidFill>
                          <a:effectLst/>
                          <a:latin typeface="Calibri" panose="020F0502020204030204" pitchFamily="34" charset="0"/>
                          <a:cs typeface="Calibri" panose="020F0502020204030204" pitchFamily="34" charset="0"/>
                        </a:rPr>
                        <a:t> </a:t>
                      </a:r>
                      <a:r>
                        <a:rPr lang="es-ES" sz="1400" b="1" u="none" strike="noStrike" dirty="0" err="1">
                          <a:solidFill>
                            <a:schemeClr val="bg1"/>
                          </a:solidFill>
                          <a:effectLst/>
                          <a:latin typeface="Calibri" panose="020F0502020204030204" pitchFamily="34" charset="0"/>
                          <a:cs typeface="Calibri" panose="020F0502020204030204" pitchFamily="34" charset="0"/>
                        </a:rPr>
                        <a:t>factors</a:t>
                      </a:r>
                      <a:r>
                        <a:rPr lang="es-ES" sz="1400" b="1" u="none" strike="noStrike" dirty="0">
                          <a:solidFill>
                            <a:schemeClr val="bg1"/>
                          </a:solidFill>
                          <a:effectLst/>
                          <a:latin typeface="Calibri" panose="020F0502020204030204" pitchFamily="34" charset="0"/>
                          <a:cs typeface="Calibri" panose="020F0502020204030204" pitchFamily="34" charset="0"/>
                        </a:rPr>
                        <a:t> (B)</a:t>
                      </a:r>
                      <a:endParaRPr lang="es-ES" sz="1400" b="1" i="0" u="none" strike="noStrike" dirty="0">
                        <a:solidFill>
                          <a:schemeClr val="bg1"/>
                        </a:solidFill>
                        <a:effectLst/>
                        <a:latin typeface="Calibri" panose="020F0502020204030204" pitchFamily="34" charset="0"/>
                        <a:cs typeface="Calibri" panose="020F0502020204030204" pitchFamily="34" charset="0"/>
                      </a:endParaRPr>
                    </a:p>
                  </a:txBody>
                  <a:tcPr marL="72000" marR="72000" marT="3600" marB="36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60000"/>
                        <a:lumOff val="40000"/>
                      </a:schemeClr>
                    </a:solidFill>
                  </a:tcPr>
                </a:tc>
                <a:tc hMerge="1">
                  <a:txBody>
                    <a:bodyPr/>
                    <a:lstStyle/>
                    <a:p>
                      <a:endParaRPr lang="es-ES"/>
                    </a:p>
                  </a:txBody>
                  <a:tcPr>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221776434"/>
                  </a:ext>
                </a:extLst>
              </a:tr>
              <a:tr h="374183">
                <a:tc>
                  <a:txBody>
                    <a:bodyPr/>
                    <a:lstStyle/>
                    <a:p>
                      <a:pPr algn="ctr" fontAlgn="ctr"/>
                      <a:r>
                        <a:rPr lang="es-ES" sz="1400" b="1" u="none" strike="noStrike" dirty="0">
                          <a:solidFill>
                            <a:schemeClr val="bg1"/>
                          </a:solidFill>
                          <a:effectLst/>
                          <a:latin typeface="Calibri" panose="020F0502020204030204" pitchFamily="34" charset="0"/>
                          <a:cs typeface="Calibri" panose="020F0502020204030204" pitchFamily="34" charset="0"/>
                        </a:rPr>
                        <a:t>B.3</a:t>
                      </a:r>
                      <a:endParaRPr lang="es-ES" sz="1400" b="1" i="0" u="none" strike="noStrike" dirty="0">
                        <a:solidFill>
                          <a:schemeClr val="bg1"/>
                        </a:solidFill>
                        <a:effectLst/>
                        <a:latin typeface="Calibri" panose="020F0502020204030204" pitchFamily="34" charset="0"/>
                        <a:cs typeface="Calibri" panose="020F0502020204030204" pitchFamily="34" charset="0"/>
                      </a:endParaRPr>
                    </a:p>
                  </a:txBody>
                  <a:tcPr marL="72000" marR="72000" marT="3600" marB="36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l" fontAlgn="ctr"/>
                      <a:r>
                        <a:rPr lang="es-ES" sz="1200" u="none" strike="noStrike" dirty="0">
                          <a:effectLst/>
                          <a:latin typeface="Calibri" panose="020F0502020204030204" pitchFamily="34" charset="0"/>
                          <a:cs typeface="Calibri" panose="020F0502020204030204" pitchFamily="34" charset="0"/>
                        </a:rPr>
                        <a:t>Local </a:t>
                      </a:r>
                      <a:r>
                        <a:rPr lang="es-ES" sz="1200" u="none" strike="noStrike" dirty="0" err="1">
                          <a:effectLst/>
                          <a:latin typeface="Calibri" panose="020F0502020204030204" pitchFamily="34" charset="0"/>
                          <a:cs typeface="Calibri" panose="020F0502020204030204" pitchFamily="34" charset="0"/>
                        </a:rPr>
                        <a:t>power</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structure</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community</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structure</a:t>
                      </a:r>
                      <a:r>
                        <a:rPr lang="es-ES" sz="1200" u="none" strike="noStrike" dirty="0">
                          <a:effectLst/>
                          <a:latin typeface="Calibri" panose="020F0502020204030204" pitchFamily="34" charset="0"/>
                          <a:cs typeface="Calibri" panose="020F0502020204030204" pitchFamily="34" charset="0"/>
                        </a:rPr>
                        <a:t> and </a:t>
                      </a:r>
                      <a:r>
                        <a:rPr lang="es-ES" sz="1200" u="none" strike="noStrike" dirty="0" err="1">
                          <a:effectLst/>
                          <a:latin typeface="Calibri" panose="020F0502020204030204" pitchFamily="34" charset="0"/>
                          <a:cs typeface="Calibri" panose="020F0502020204030204" pitchFamily="34" charset="0"/>
                        </a:rPr>
                        <a:t>presence</a:t>
                      </a:r>
                      <a:r>
                        <a:rPr lang="es-ES" sz="1200" u="none" strike="noStrike" dirty="0">
                          <a:effectLst/>
                          <a:latin typeface="Calibri" panose="020F0502020204030204" pitchFamily="34" charset="0"/>
                          <a:cs typeface="Calibri" panose="020F0502020204030204" pitchFamily="34" charset="0"/>
                        </a:rPr>
                        <a:t> of </a:t>
                      </a:r>
                      <a:r>
                        <a:rPr lang="es-ES" sz="1200" u="none" strike="noStrike" dirty="0" err="1">
                          <a:effectLst/>
                          <a:latin typeface="Calibri" panose="020F0502020204030204" pitchFamily="34" charset="0"/>
                          <a:cs typeface="Calibri" panose="020F0502020204030204" pitchFamily="34" charset="0"/>
                        </a:rPr>
                        <a:t>marginalized</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groups</a:t>
                      </a:r>
                      <a:endParaRPr lang="es-ES" sz="1200" u="none" strike="noStrike" dirty="0">
                        <a:effectLst/>
                        <a:latin typeface="Calibri" panose="020F0502020204030204" pitchFamily="34" charset="0"/>
                        <a:cs typeface="Calibri" panose="020F0502020204030204" pitchFamily="34" charset="0"/>
                      </a:endParaRPr>
                    </a:p>
                  </a:txBody>
                  <a:tcPr marL="72000" marR="72000" marT="3600" marB="36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2008186"/>
                  </a:ext>
                </a:extLst>
              </a:tr>
              <a:tr h="329233">
                <a:tc>
                  <a:txBody>
                    <a:bodyPr/>
                    <a:lstStyle/>
                    <a:p>
                      <a:pPr algn="ctr" fontAlgn="ctr"/>
                      <a:r>
                        <a:rPr lang="es-ES" sz="1400" b="1" u="none" strike="noStrike" dirty="0">
                          <a:solidFill>
                            <a:schemeClr val="bg1"/>
                          </a:solidFill>
                          <a:effectLst/>
                          <a:latin typeface="Calibri" panose="020F0502020204030204" pitchFamily="34" charset="0"/>
                          <a:cs typeface="Calibri" panose="020F0502020204030204" pitchFamily="34" charset="0"/>
                        </a:rPr>
                        <a:t>B.4</a:t>
                      </a:r>
                      <a:endParaRPr lang="es-ES" sz="1400" b="1" i="0" u="none" strike="noStrike" dirty="0">
                        <a:solidFill>
                          <a:schemeClr val="bg1"/>
                        </a:solidFill>
                        <a:effectLst/>
                        <a:latin typeface="Calibri" panose="020F0502020204030204" pitchFamily="34" charset="0"/>
                        <a:cs typeface="Calibri" panose="020F0502020204030204" pitchFamily="34" charset="0"/>
                      </a:endParaRPr>
                    </a:p>
                  </a:txBody>
                  <a:tcPr marL="72000" marR="72000" marT="3600" marB="36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l" fontAlgn="ctr"/>
                      <a:r>
                        <a:rPr lang="es-ES" sz="1200" u="none" strike="noStrike" dirty="0" err="1">
                          <a:effectLst/>
                          <a:latin typeface="Calibri" panose="020F0502020204030204" pitchFamily="34" charset="0"/>
                          <a:cs typeface="Calibri" panose="020F0502020204030204" pitchFamily="34" charset="0"/>
                        </a:rPr>
                        <a:t>Community</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migration</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or</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displacement</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history</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linkages</a:t>
                      </a:r>
                      <a:r>
                        <a:rPr lang="es-ES" sz="1200" u="none" strike="noStrike" dirty="0">
                          <a:effectLst/>
                          <a:latin typeface="Calibri" panose="020F0502020204030204" pitchFamily="34" charset="0"/>
                          <a:cs typeface="Calibri" panose="020F0502020204030204" pitchFamily="34" charset="0"/>
                        </a:rPr>
                        <a:t> to </a:t>
                      </a:r>
                      <a:r>
                        <a:rPr lang="es-ES" sz="1200" u="none" strike="noStrike" dirty="0" err="1">
                          <a:effectLst/>
                          <a:latin typeface="Calibri" panose="020F0502020204030204" pitchFamily="34" charset="0"/>
                          <a:cs typeface="Calibri" panose="020F0502020204030204" pitchFamily="34" charset="0"/>
                        </a:rPr>
                        <a:t>the</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diaspora</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or</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members</a:t>
                      </a:r>
                      <a:r>
                        <a:rPr lang="es-ES" sz="1200" u="none" strike="noStrike" dirty="0">
                          <a:effectLst/>
                          <a:latin typeface="Calibri" panose="020F0502020204030204" pitchFamily="34" charset="0"/>
                          <a:cs typeface="Calibri" panose="020F0502020204030204" pitchFamily="34" charset="0"/>
                        </a:rPr>
                        <a:t> of </a:t>
                      </a:r>
                      <a:r>
                        <a:rPr lang="es-ES" sz="1200" u="none" strike="noStrike" dirty="0" err="1">
                          <a:effectLst/>
                          <a:latin typeface="Calibri" panose="020F0502020204030204" pitchFamily="34" charset="0"/>
                          <a:cs typeface="Calibri" panose="020F0502020204030204" pitchFamily="34" charset="0"/>
                        </a:rPr>
                        <a:t>the</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community</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elsewhere</a:t>
                      </a:r>
                      <a:r>
                        <a:rPr lang="es-ES" sz="1200" u="none" strike="noStrike" dirty="0">
                          <a:effectLst/>
                          <a:latin typeface="Calibri" panose="020F0502020204030204" pitchFamily="34" charset="0"/>
                          <a:cs typeface="Calibri" panose="020F0502020204030204" pitchFamily="34" charset="0"/>
                        </a:rPr>
                        <a:t> (in </a:t>
                      </a:r>
                      <a:r>
                        <a:rPr lang="es-ES" sz="1200" u="none" strike="noStrike" dirty="0" err="1">
                          <a:effectLst/>
                          <a:latin typeface="Calibri" panose="020F0502020204030204" pitchFamily="34" charset="0"/>
                          <a:cs typeface="Calibri" panose="020F0502020204030204" pitchFamily="34" charset="0"/>
                        </a:rPr>
                        <a:t>the</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same</a:t>
                      </a:r>
                      <a:r>
                        <a:rPr lang="es-ES" sz="1200" u="none" strike="noStrike" dirty="0">
                          <a:effectLst/>
                          <a:latin typeface="Calibri" panose="020F0502020204030204" pitchFamily="34" charset="0"/>
                          <a:cs typeface="Calibri" panose="020F0502020204030204" pitchFamily="34" charset="0"/>
                        </a:rPr>
                        <a:t> country </a:t>
                      </a:r>
                      <a:r>
                        <a:rPr lang="es-ES" sz="1200" u="none" strike="noStrike" dirty="0" err="1">
                          <a:effectLst/>
                          <a:latin typeface="Calibri" panose="020F0502020204030204" pitchFamily="34" charset="0"/>
                          <a:cs typeface="Calibri" panose="020F0502020204030204" pitchFamily="34" charset="0"/>
                        </a:rPr>
                        <a:t>or</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abroad</a:t>
                      </a:r>
                      <a:r>
                        <a:rPr lang="es-ES" sz="1200" u="none" strike="noStrike" dirty="0">
                          <a:effectLst/>
                          <a:latin typeface="Calibri" panose="020F0502020204030204" pitchFamily="34" charset="0"/>
                          <a:cs typeface="Calibri" panose="020F0502020204030204" pitchFamily="34" charset="0"/>
                        </a:rPr>
                        <a:t>), and </a:t>
                      </a:r>
                      <a:r>
                        <a:rPr lang="es-ES" sz="1200" u="none" strike="noStrike" dirty="0" err="1">
                          <a:effectLst/>
                          <a:latin typeface="Calibri" panose="020F0502020204030204" pitchFamily="34" charset="0"/>
                          <a:cs typeface="Calibri" panose="020F0502020204030204" pitchFamily="34" charset="0"/>
                        </a:rPr>
                        <a:t>displacement</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patterns</a:t>
                      </a:r>
                      <a:r>
                        <a:rPr lang="es-ES" sz="1200" u="none" strike="noStrike" dirty="0">
                          <a:effectLst/>
                          <a:latin typeface="Calibri" panose="020F0502020204030204" pitchFamily="34" charset="0"/>
                          <a:cs typeface="Calibri" panose="020F0502020204030204" pitchFamily="34" charset="0"/>
                        </a:rPr>
                        <a:t> and </a:t>
                      </a:r>
                      <a:r>
                        <a:rPr lang="es-ES" sz="1200" u="none" strike="noStrike" dirty="0" err="1">
                          <a:effectLst/>
                          <a:latin typeface="Calibri" panose="020F0502020204030204" pitchFamily="34" charset="0"/>
                          <a:cs typeface="Calibri" panose="020F0502020204030204" pitchFamily="34" charset="0"/>
                        </a:rPr>
                        <a:t>their</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impact</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on</a:t>
                      </a:r>
                      <a:r>
                        <a:rPr lang="es-ES" sz="1200" u="none" strike="noStrike" dirty="0">
                          <a:effectLst/>
                          <a:latin typeface="Calibri" panose="020F0502020204030204" pitchFamily="34" charset="0"/>
                          <a:cs typeface="Calibri" panose="020F0502020204030204" pitchFamily="34" charset="0"/>
                        </a:rPr>
                        <a:t> social </a:t>
                      </a:r>
                      <a:r>
                        <a:rPr lang="es-ES" sz="1200" u="none" strike="noStrike" dirty="0" err="1">
                          <a:effectLst/>
                          <a:latin typeface="Calibri" panose="020F0502020204030204" pitchFamily="34" charset="0"/>
                          <a:cs typeface="Calibri" panose="020F0502020204030204" pitchFamily="34" charset="0"/>
                        </a:rPr>
                        <a:t>cohesion</a:t>
                      </a:r>
                      <a:r>
                        <a:rPr lang="es-ES" sz="1200" u="none" strike="noStrike" dirty="0">
                          <a:effectLst/>
                          <a:latin typeface="Calibri" panose="020F0502020204030204" pitchFamily="34" charset="0"/>
                          <a:cs typeface="Calibri" panose="020F0502020204030204" pitchFamily="34" charset="0"/>
                        </a:rPr>
                        <a:t> of </a:t>
                      </a:r>
                      <a:r>
                        <a:rPr lang="es-ES" sz="1200" u="none" strike="noStrike" dirty="0" err="1">
                          <a:effectLst/>
                          <a:latin typeface="Calibri" panose="020F0502020204030204" pitchFamily="34" charset="0"/>
                          <a:cs typeface="Calibri" panose="020F0502020204030204" pitchFamily="34" charset="0"/>
                        </a:rPr>
                        <a:t>the</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community</a:t>
                      </a:r>
                      <a:r>
                        <a:rPr lang="es-ES" sz="1200" u="none" strike="noStrike" dirty="0">
                          <a:effectLst/>
                          <a:latin typeface="Calibri" panose="020F0502020204030204" pitchFamily="34" charset="0"/>
                          <a:cs typeface="Calibri" panose="020F0502020204030204" pitchFamily="34" charset="0"/>
                        </a:rPr>
                        <a:t> </a:t>
                      </a:r>
                    </a:p>
                  </a:txBody>
                  <a:tcPr marL="72000" marR="72000" marT="3600" marB="36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5828595"/>
                  </a:ext>
                </a:extLst>
              </a:tr>
              <a:tr h="284788">
                <a:tc>
                  <a:txBody>
                    <a:bodyPr/>
                    <a:lstStyle/>
                    <a:p>
                      <a:pPr algn="ctr" fontAlgn="ctr"/>
                      <a:r>
                        <a:rPr lang="es-ES" sz="1400" b="1" u="none" strike="noStrike" dirty="0">
                          <a:solidFill>
                            <a:schemeClr val="bg1"/>
                          </a:solidFill>
                          <a:effectLst/>
                          <a:latin typeface="Calibri" panose="020F0502020204030204" pitchFamily="34" charset="0"/>
                          <a:cs typeface="Calibri" panose="020F0502020204030204" pitchFamily="34" charset="0"/>
                        </a:rPr>
                        <a:t>B.5</a:t>
                      </a:r>
                      <a:endParaRPr lang="es-ES" sz="1400" b="1" i="0" u="none" strike="noStrike" dirty="0">
                        <a:solidFill>
                          <a:schemeClr val="bg1"/>
                        </a:solidFill>
                        <a:effectLst/>
                        <a:latin typeface="Calibri" panose="020F0502020204030204" pitchFamily="34" charset="0"/>
                        <a:cs typeface="Calibri" panose="020F0502020204030204" pitchFamily="34" charset="0"/>
                      </a:endParaRPr>
                    </a:p>
                  </a:txBody>
                  <a:tcPr marL="72000" marR="72000" marT="3600" marB="36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l" fontAlgn="ctr"/>
                      <a:r>
                        <a:rPr lang="es-ES" sz="1200" u="none" strike="noStrike" dirty="0" err="1">
                          <a:effectLst/>
                          <a:latin typeface="Calibri" panose="020F0502020204030204" pitchFamily="34" charset="0"/>
                          <a:cs typeface="Calibri" panose="020F0502020204030204" pitchFamily="34" charset="0"/>
                        </a:rPr>
                        <a:t>Freedom</a:t>
                      </a:r>
                      <a:r>
                        <a:rPr lang="es-ES" sz="1200" u="none" strike="noStrike" dirty="0">
                          <a:effectLst/>
                          <a:latin typeface="Calibri" panose="020F0502020204030204" pitchFamily="34" charset="0"/>
                          <a:cs typeface="Calibri" panose="020F0502020204030204" pitchFamily="34" charset="0"/>
                        </a:rPr>
                        <a:t> of </a:t>
                      </a:r>
                      <a:r>
                        <a:rPr lang="es-ES" sz="1200" u="none" strike="noStrike" dirty="0" err="1">
                          <a:effectLst/>
                          <a:latin typeface="Calibri" panose="020F0502020204030204" pitchFamily="34" charset="0"/>
                          <a:cs typeface="Calibri" panose="020F0502020204030204" pitchFamily="34" charset="0"/>
                        </a:rPr>
                        <a:t>movement</a:t>
                      </a:r>
                      <a:r>
                        <a:rPr lang="es-ES" sz="1200" u="none" strike="noStrike" dirty="0">
                          <a:effectLst/>
                          <a:latin typeface="Calibri" panose="020F0502020204030204" pitchFamily="34" charset="0"/>
                          <a:cs typeface="Calibri" panose="020F0502020204030204" pitchFamily="34" charset="0"/>
                        </a:rPr>
                        <a:t> and </a:t>
                      </a:r>
                      <a:r>
                        <a:rPr lang="es-ES" sz="1200" u="none" strike="noStrike" dirty="0" err="1">
                          <a:effectLst/>
                          <a:latin typeface="Calibri" panose="020F0502020204030204" pitchFamily="34" charset="0"/>
                          <a:cs typeface="Calibri" panose="020F0502020204030204" pitchFamily="34" charset="0"/>
                        </a:rPr>
                        <a:t>mobility</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patterns</a:t>
                      </a:r>
                      <a:endParaRPr lang="es-ES" sz="1200" u="none" strike="noStrike" dirty="0">
                        <a:effectLst/>
                        <a:latin typeface="Calibri" panose="020F0502020204030204" pitchFamily="34" charset="0"/>
                        <a:cs typeface="Calibri" panose="020F0502020204030204" pitchFamily="34" charset="0"/>
                      </a:endParaRPr>
                    </a:p>
                  </a:txBody>
                  <a:tcPr marL="72000" marR="72000" marT="3600" marB="36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4928081"/>
                  </a:ext>
                </a:extLst>
              </a:tr>
              <a:tr h="335902">
                <a:tc>
                  <a:txBody>
                    <a:bodyPr/>
                    <a:lstStyle/>
                    <a:p>
                      <a:pPr algn="ctr" fontAlgn="ctr"/>
                      <a:r>
                        <a:rPr lang="es-ES" sz="1400" b="1" u="none" strike="noStrike" dirty="0">
                          <a:solidFill>
                            <a:schemeClr val="bg1"/>
                          </a:solidFill>
                          <a:effectLst/>
                          <a:latin typeface="Calibri" panose="020F0502020204030204" pitchFamily="34" charset="0"/>
                          <a:cs typeface="Calibri" panose="020F0502020204030204" pitchFamily="34" charset="0"/>
                        </a:rPr>
                        <a:t>B.6</a:t>
                      </a:r>
                      <a:endParaRPr lang="es-ES" sz="1400" b="1" i="0" u="none" strike="noStrike" dirty="0">
                        <a:solidFill>
                          <a:schemeClr val="bg1"/>
                        </a:solidFill>
                        <a:effectLst/>
                        <a:latin typeface="Calibri" panose="020F0502020204030204" pitchFamily="34" charset="0"/>
                        <a:cs typeface="Calibri" panose="020F0502020204030204" pitchFamily="34" charset="0"/>
                      </a:endParaRPr>
                    </a:p>
                  </a:txBody>
                  <a:tcPr marL="72000" marR="72000" marT="3600" marB="36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l" fontAlgn="ctr"/>
                      <a:r>
                        <a:rPr lang="es-ES" sz="1200" u="none" strike="noStrike" dirty="0" err="1">
                          <a:effectLst/>
                          <a:latin typeface="Calibri" panose="020F0502020204030204" pitchFamily="34" charset="0"/>
                          <a:cs typeface="Calibri" panose="020F0502020204030204" pitchFamily="34" charset="0"/>
                        </a:rPr>
                        <a:t>Presence</a:t>
                      </a:r>
                      <a:r>
                        <a:rPr lang="es-ES" sz="1200" u="none" strike="noStrike" dirty="0">
                          <a:effectLst/>
                          <a:latin typeface="Calibri" panose="020F0502020204030204" pitchFamily="34" charset="0"/>
                          <a:cs typeface="Calibri" panose="020F0502020204030204" pitchFamily="34" charset="0"/>
                        </a:rPr>
                        <a:t> of </a:t>
                      </a:r>
                      <a:r>
                        <a:rPr lang="es-ES" sz="1200" u="none" strike="noStrike" dirty="0" err="1">
                          <a:effectLst/>
                          <a:latin typeface="Calibri" panose="020F0502020204030204" pitchFamily="34" charset="0"/>
                          <a:cs typeface="Calibri" panose="020F0502020204030204" pitchFamily="34" charset="0"/>
                        </a:rPr>
                        <a:t>IDPs</a:t>
                      </a:r>
                      <a:r>
                        <a:rPr lang="es-ES" sz="1200" u="none" strike="noStrike" dirty="0">
                          <a:effectLst/>
                          <a:latin typeface="Calibri" panose="020F0502020204030204" pitchFamily="34" charset="0"/>
                          <a:cs typeface="Calibri" panose="020F0502020204030204" pitchFamily="34" charset="0"/>
                        </a:rPr>
                        <a:t>/</a:t>
                      </a:r>
                      <a:r>
                        <a:rPr lang="es-ES" sz="1200" u="none" strike="noStrike" dirty="0" err="1">
                          <a:effectLst/>
                          <a:latin typeface="Calibri" panose="020F0502020204030204" pitchFamily="34" charset="0"/>
                          <a:cs typeface="Calibri" panose="020F0502020204030204" pitchFamily="34" charset="0"/>
                        </a:rPr>
                        <a:t>refugees</a:t>
                      </a:r>
                      <a:r>
                        <a:rPr lang="es-ES" sz="1200" u="none" strike="noStrike" dirty="0">
                          <a:effectLst/>
                          <a:latin typeface="Calibri" panose="020F0502020204030204" pitchFamily="34" charset="0"/>
                          <a:cs typeface="Calibri" panose="020F0502020204030204" pitchFamily="34" charset="0"/>
                        </a:rPr>
                        <a:t>/</a:t>
                      </a:r>
                      <a:r>
                        <a:rPr lang="es-ES" sz="1200" u="none" strike="noStrike" dirty="0" err="1">
                          <a:effectLst/>
                          <a:latin typeface="Calibri" panose="020F0502020204030204" pitchFamily="34" charset="0"/>
                          <a:cs typeface="Calibri" panose="020F0502020204030204" pitchFamily="34" charset="0"/>
                        </a:rPr>
                        <a:t>returnees</a:t>
                      </a:r>
                      <a:r>
                        <a:rPr lang="es-ES" sz="1200" u="none" strike="noStrike" dirty="0">
                          <a:effectLst/>
                          <a:latin typeface="Calibri" panose="020F0502020204030204" pitchFamily="34" charset="0"/>
                          <a:cs typeface="Calibri" panose="020F0502020204030204" pitchFamily="34" charset="0"/>
                        </a:rPr>
                        <a:t> and </a:t>
                      </a:r>
                      <a:r>
                        <a:rPr lang="es-ES" sz="1200" u="none" strike="noStrike" dirty="0" err="1">
                          <a:effectLst/>
                          <a:latin typeface="Calibri" panose="020F0502020204030204" pitchFamily="34" charset="0"/>
                          <a:cs typeface="Calibri" panose="020F0502020204030204" pitchFamily="34" charset="0"/>
                        </a:rPr>
                        <a:t>relationship</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with</a:t>
                      </a:r>
                      <a:r>
                        <a:rPr lang="es-ES" sz="1200" u="none" strike="noStrike" dirty="0">
                          <a:effectLst/>
                          <a:latin typeface="Calibri" panose="020F0502020204030204" pitchFamily="34" charset="0"/>
                          <a:cs typeface="Calibri" panose="020F0502020204030204" pitchFamily="34" charset="0"/>
                        </a:rPr>
                        <a:t> host </a:t>
                      </a:r>
                      <a:r>
                        <a:rPr lang="es-ES" sz="1200" u="none" strike="noStrike" dirty="0" err="1">
                          <a:effectLst/>
                          <a:latin typeface="Calibri" panose="020F0502020204030204" pitchFamily="34" charset="0"/>
                          <a:cs typeface="Calibri" panose="020F0502020204030204" pitchFamily="34" charset="0"/>
                        </a:rPr>
                        <a:t>community</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intra-community</a:t>
                      </a:r>
                      <a:r>
                        <a:rPr lang="es-ES" sz="1200" u="none" strike="noStrike" dirty="0">
                          <a:effectLst/>
                          <a:latin typeface="Calibri" panose="020F0502020204030204" pitchFamily="34" charset="0"/>
                          <a:cs typeface="Calibri" panose="020F0502020204030204" pitchFamily="34" charset="0"/>
                        </a:rPr>
                        <a:t> and </a:t>
                      </a:r>
                      <a:r>
                        <a:rPr lang="es-ES" sz="1200" u="none" strike="noStrike" dirty="0" err="1">
                          <a:effectLst/>
                          <a:latin typeface="Calibri" panose="020F0502020204030204" pitchFamily="34" charset="0"/>
                          <a:cs typeface="Calibri" panose="020F0502020204030204" pitchFamily="34" charset="0"/>
                        </a:rPr>
                        <a:t>intercommunity</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dynamics</a:t>
                      </a:r>
                      <a:r>
                        <a:rPr lang="es-ES" sz="1200" u="none" strike="noStrike" dirty="0">
                          <a:effectLst/>
                          <a:latin typeface="Calibri" panose="020F0502020204030204" pitchFamily="34" charset="0"/>
                          <a:cs typeface="Calibri" panose="020F0502020204030204" pitchFamily="34" charset="0"/>
                        </a:rPr>
                        <a:t>, social </a:t>
                      </a:r>
                      <a:r>
                        <a:rPr lang="es-ES" sz="1200" u="none" strike="noStrike" dirty="0" err="1">
                          <a:effectLst/>
                          <a:latin typeface="Calibri" panose="020F0502020204030204" pitchFamily="34" charset="0"/>
                          <a:cs typeface="Calibri" panose="020F0502020204030204" pitchFamily="34" charset="0"/>
                        </a:rPr>
                        <a:t>cohesion</a:t>
                      </a:r>
                      <a:r>
                        <a:rPr lang="es-ES" sz="1200" u="none" strike="noStrike" dirty="0">
                          <a:effectLst/>
                          <a:latin typeface="Calibri" panose="020F0502020204030204" pitchFamily="34" charset="0"/>
                          <a:cs typeface="Calibri" panose="020F0502020204030204" pitchFamily="34" charset="0"/>
                        </a:rPr>
                        <a:t>)</a:t>
                      </a:r>
                    </a:p>
                  </a:txBody>
                  <a:tcPr marL="72000" marR="72000" marT="3600" marB="36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23115538"/>
                  </a:ext>
                </a:extLst>
              </a:tr>
              <a:tr h="326571">
                <a:tc>
                  <a:txBody>
                    <a:bodyPr/>
                    <a:lstStyle/>
                    <a:p>
                      <a:pPr algn="ctr" fontAlgn="ctr"/>
                      <a:r>
                        <a:rPr lang="es-ES" sz="1400" b="1" u="none" strike="noStrike" dirty="0">
                          <a:solidFill>
                            <a:schemeClr val="bg1"/>
                          </a:solidFill>
                          <a:effectLst/>
                          <a:latin typeface="Calibri" panose="020F0502020204030204" pitchFamily="34" charset="0"/>
                          <a:cs typeface="Calibri" panose="020F0502020204030204" pitchFamily="34" charset="0"/>
                        </a:rPr>
                        <a:t>B.7</a:t>
                      </a:r>
                      <a:endParaRPr lang="es-ES" sz="1400" b="1" i="0" u="none" strike="noStrike" dirty="0">
                        <a:solidFill>
                          <a:schemeClr val="bg1"/>
                        </a:solidFill>
                        <a:effectLst/>
                        <a:latin typeface="Calibri" panose="020F0502020204030204" pitchFamily="34" charset="0"/>
                        <a:cs typeface="Calibri" panose="020F0502020204030204" pitchFamily="34" charset="0"/>
                      </a:endParaRPr>
                    </a:p>
                  </a:txBody>
                  <a:tcPr marL="72000" marR="72000" marT="3600" marB="36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l" fontAlgn="ctr"/>
                      <a:r>
                        <a:rPr lang="es-ES" sz="1200" u="none" strike="noStrike" dirty="0" err="1">
                          <a:effectLst/>
                          <a:latin typeface="Calibri" panose="020F0502020204030204" pitchFamily="34" charset="0"/>
                          <a:cs typeface="Calibri" panose="020F0502020204030204" pitchFamily="34" charset="0"/>
                        </a:rPr>
                        <a:t>Sense</a:t>
                      </a:r>
                      <a:r>
                        <a:rPr lang="es-ES" sz="1200" u="none" strike="noStrike" dirty="0">
                          <a:effectLst/>
                          <a:latin typeface="Calibri" panose="020F0502020204030204" pitchFamily="34" charset="0"/>
                          <a:cs typeface="Calibri" panose="020F0502020204030204" pitchFamily="34" charset="0"/>
                        </a:rPr>
                        <a:t> of </a:t>
                      </a:r>
                      <a:r>
                        <a:rPr lang="es-ES" sz="1200" u="none" strike="noStrike" dirty="0" err="1">
                          <a:effectLst/>
                          <a:latin typeface="Calibri" panose="020F0502020204030204" pitchFamily="34" charset="0"/>
                          <a:cs typeface="Calibri" panose="020F0502020204030204" pitchFamily="34" charset="0"/>
                        </a:rPr>
                        <a:t>impunity</a:t>
                      </a:r>
                      <a:r>
                        <a:rPr lang="es-ES" sz="1200" u="none" strike="noStrike" dirty="0">
                          <a:effectLst/>
                          <a:latin typeface="Calibri" panose="020F0502020204030204" pitchFamily="34" charset="0"/>
                          <a:cs typeface="Calibri" panose="020F0502020204030204" pitchFamily="34" charset="0"/>
                        </a:rPr>
                        <a:t>/</a:t>
                      </a:r>
                      <a:r>
                        <a:rPr lang="es-ES" sz="1200" u="none" strike="noStrike" dirty="0" err="1">
                          <a:effectLst/>
                          <a:latin typeface="Calibri" panose="020F0502020204030204" pitchFamily="34" charset="0"/>
                          <a:cs typeface="Calibri" panose="020F0502020204030204" pitchFamily="34" charset="0"/>
                        </a:rPr>
                        <a:t>Weak</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or</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absent</a:t>
                      </a:r>
                      <a:r>
                        <a:rPr lang="es-ES" sz="1200" u="none" strike="noStrike" dirty="0">
                          <a:effectLst/>
                          <a:latin typeface="Calibri" panose="020F0502020204030204" pitchFamily="34" charset="0"/>
                          <a:cs typeface="Calibri" panose="020F0502020204030204" pitchFamily="34" charset="0"/>
                        </a:rPr>
                        <a:t> rule of </a:t>
                      </a:r>
                      <a:r>
                        <a:rPr lang="es-ES" sz="1200" u="none" strike="noStrike" dirty="0" err="1">
                          <a:effectLst/>
                          <a:latin typeface="Calibri" panose="020F0502020204030204" pitchFamily="34" charset="0"/>
                          <a:cs typeface="Calibri" panose="020F0502020204030204" pitchFamily="34" charset="0"/>
                        </a:rPr>
                        <a:t>law</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or</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law</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enforcement</a:t>
                      </a:r>
                      <a:r>
                        <a:rPr lang="es-ES" sz="1200" u="none" strike="noStrike" dirty="0">
                          <a:effectLst/>
                          <a:latin typeface="Calibri" panose="020F0502020204030204" pitchFamily="34" charset="0"/>
                          <a:cs typeface="Calibri" panose="020F0502020204030204" pitchFamily="34" charset="0"/>
                        </a:rPr>
                        <a:t> at </a:t>
                      </a:r>
                      <a:r>
                        <a:rPr lang="es-ES" sz="1200" u="none" strike="noStrike" dirty="0" err="1">
                          <a:effectLst/>
                          <a:latin typeface="Calibri" panose="020F0502020204030204" pitchFamily="34" charset="0"/>
                          <a:cs typeface="Calibri" panose="020F0502020204030204" pitchFamily="34" charset="0"/>
                        </a:rPr>
                        <a:t>the</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community</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level</a:t>
                      </a:r>
                      <a:endParaRPr lang="es-ES" sz="1200" u="none" strike="noStrike" dirty="0">
                        <a:effectLst/>
                        <a:latin typeface="Calibri" panose="020F0502020204030204" pitchFamily="34" charset="0"/>
                        <a:cs typeface="Calibri" panose="020F0502020204030204" pitchFamily="34" charset="0"/>
                      </a:endParaRPr>
                    </a:p>
                  </a:txBody>
                  <a:tcPr marL="72000" marR="72000" marT="3600" marB="36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17149155"/>
                  </a:ext>
                </a:extLst>
              </a:tr>
              <a:tr h="258955">
                <a:tc>
                  <a:txBody>
                    <a:bodyPr/>
                    <a:lstStyle/>
                    <a:p>
                      <a:pPr algn="ctr" fontAlgn="ctr"/>
                      <a:r>
                        <a:rPr lang="es-ES" sz="1400" b="1" u="none" strike="noStrike" dirty="0">
                          <a:solidFill>
                            <a:schemeClr val="bg1"/>
                          </a:solidFill>
                          <a:effectLst/>
                          <a:latin typeface="Calibri" panose="020F0502020204030204" pitchFamily="34" charset="0"/>
                          <a:cs typeface="Calibri" panose="020F0502020204030204" pitchFamily="34" charset="0"/>
                        </a:rPr>
                        <a:t>B.8</a:t>
                      </a:r>
                      <a:endParaRPr lang="es-ES" sz="1400" b="1" i="0" u="none" strike="noStrike" dirty="0">
                        <a:solidFill>
                          <a:schemeClr val="bg1"/>
                        </a:solidFill>
                        <a:effectLst/>
                        <a:latin typeface="Calibri" panose="020F0502020204030204" pitchFamily="34" charset="0"/>
                        <a:cs typeface="Calibri" panose="020F0502020204030204" pitchFamily="34" charset="0"/>
                      </a:endParaRPr>
                    </a:p>
                  </a:txBody>
                  <a:tcPr marL="72000" marR="72000" marT="3600" marB="36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l" fontAlgn="ctr"/>
                      <a:r>
                        <a:rPr lang="es-ES" sz="1200" u="none" strike="noStrike" dirty="0">
                          <a:effectLst/>
                          <a:latin typeface="Calibri" panose="020F0502020204030204" pitchFamily="34" charset="0"/>
                          <a:cs typeface="Calibri" panose="020F0502020204030204" pitchFamily="34" charset="0"/>
                        </a:rPr>
                        <a:t>Local </a:t>
                      </a:r>
                      <a:r>
                        <a:rPr lang="es-ES" sz="1200" u="none" strike="noStrike" dirty="0" err="1">
                          <a:effectLst/>
                          <a:latin typeface="Calibri" panose="020F0502020204030204" pitchFamily="34" charset="0"/>
                          <a:cs typeface="Calibri" panose="020F0502020204030204" pitchFamily="34" charset="0"/>
                        </a:rPr>
                        <a:t>power</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structure</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community</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structure</a:t>
                      </a:r>
                      <a:r>
                        <a:rPr lang="es-ES" sz="1200" u="none" strike="noStrike" dirty="0">
                          <a:effectLst/>
                          <a:latin typeface="Calibri" panose="020F0502020204030204" pitchFamily="34" charset="0"/>
                          <a:cs typeface="Calibri" panose="020F0502020204030204" pitchFamily="34" charset="0"/>
                        </a:rPr>
                        <a:t> and </a:t>
                      </a:r>
                      <a:r>
                        <a:rPr lang="es-ES" sz="1200" u="none" strike="noStrike" dirty="0" err="1">
                          <a:effectLst/>
                          <a:latin typeface="Calibri" panose="020F0502020204030204" pitchFamily="34" charset="0"/>
                          <a:cs typeface="Calibri" panose="020F0502020204030204" pitchFamily="34" charset="0"/>
                        </a:rPr>
                        <a:t>presence</a:t>
                      </a:r>
                      <a:r>
                        <a:rPr lang="es-ES" sz="1200" u="none" strike="noStrike" dirty="0">
                          <a:effectLst/>
                          <a:latin typeface="Calibri" panose="020F0502020204030204" pitchFamily="34" charset="0"/>
                          <a:cs typeface="Calibri" panose="020F0502020204030204" pitchFamily="34" charset="0"/>
                        </a:rPr>
                        <a:t> of </a:t>
                      </a:r>
                      <a:r>
                        <a:rPr lang="es-ES" sz="1200" u="none" strike="noStrike" dirty="0" err="1">
                          <a:effectLst/>
                          <a:latin typeface="Calibri" panose="020F0502020204030204" pitchFamily="34" charset="0"/>
                          <a:cs typeface="Calibri" panose="020F0502020204030204" pitchFamily="34" charset="0"/>
                        </a:rPr>
                        <a:t>marginalized</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groups</a:t>
                      </a:r>
                      <a:endParaRPr lang="es-ES" sz="1200" u="none" strike="noStrike" dirty="0">
                        <a:effectLst/>
                        <a:latin typeface="Calibri" panose="020F0502020204030204" pitchFamily="34" charset="0"/>
                        <a:cs typeface="Calibri" panose="020F0502020204030204" pitchFamily="34" charset="0"/>
                      </a:endParaRPr>
                    </a:p>
                  </a:txBody>
                  <a:tcPr marL="72000" marR="72000" marT="3600" marB="36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75913657"/>
                  </a:ext>
                </a:extLst>
              </a:tr>
              <a:tr h="188865">
                <a:tc gridSpan="2">
                  <a:txBody>
                    <a:bodyPr/>
                    <a:lstStyle/>
                    <a:p>
                      <a:pPr algn="ctr" fontAlgn="ctr"/>
                      <a:r>
                        <a:rPr lang="es-ES" sz="1400" b="1" u="none" strike="noStrike" dirty="0" err="1">
                          <a:solidFill>
                            <a:schemeClr val="bg1"/>
                          </a:solidFill>
                          <a:effectLst/>
                          <a:latin typeface="Calibri" panose="020F0502020204030204" pitchFamily="34" charset="0"/>
                          <a:cs typeface="Calibri" panose="020F0502020204030204" pitchFamily="34" charset="0"/>
                        </a:rPr>
                        <a:t>Family</a:t>
                      </a:r>
                      <a:r>
                        <a:rPr lang="es-ES" sz="1400" b="1" u="none" strike="noStrike" dirty="0">
                          <a:solidFill>
                            <a:schemeClr val="bg1"/>
                          </a:solidFill>
                          <a:effectLst/>
                          <a:latin typeface="Calibri" panose="020F0502020204030204" pitchFamily="34" charset="0"/>
                          <a:cs typeface="Calibri" panose="020F0502020204030204" pitchFamily="34" charset="0"/>
                        </a:rPr>
                        <a:t> </a:t>
                      </a:r>
                      <a:r>
                        <a:rPr lang="es-ES" sz="1400" b="1" u="none" strike="noStrike" dirty="0" err="1">
                          <a:solidFill>
                            <a:schemeClr val="bg1"/>
                          </a:solidFill>
                          <a:effectLst/>
                          <a:latin typeface="Calibri" panose="020F0502020204030204" pitchFamily="34" charset="0"/>
                          <a:cs typeface="Calibri" panose="020F0502020204030204" pitchFamily="34" charset="0"/>
                        </a:rPr>
                        <a:t>factorc</a:t>
                      </a:r>
                      <a:r>
                        <a:rPr lang="es-ES" sz="1400" b="1" u="none" strike="noStrike" dirty="0">
                          <a:solidFill>
                            <a:schemeClr val="bg1"/>
                          </a:solidFill>
                          <a:effectLst/>
                          <a:latin typeface="Calibri" panose="020F0502020204030204" pitchFamily="34" charset="0"/>
                          <a:cs typeface="Calibri" panose="020F0502020204030204" pitchFamily="34" charset="0"/>
                        </a:rPr>
                        <a:t> (C)</a:t>
                      </a:r>
                      <a:endParaRPr lang="es-ES" sz="1400" b="1" i="0" u="none" strike="noStrike" dirty="0">
                        <a:solidFill>
                          <a:schemeClr val="bg1"/>
                        </a:solidFill>
                        <a:effectLst/>
                        <a:latin typeface="Calibri" panose="020F0502020204030204" pitchFamily="34" charset="0"/>
                        <a:cs typeface="Calibri" panose="020F0502020204030204" pitchFamily="34" charset="0"/>
                      </a:endParaRPr>
                    </a:p>
                  </a:txBody>
                  <a:tcPr marL="72000" marR="72000" marT="3600" marB="36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hMerge="1">
                  <a:txBody>
                    <a:bodyPr/>
                    <a:lstStyle/>
                    <a:p>
                      <a:endParaRPr lang="es-ES"/>
                    </a:p>
                  </a:txBody>
                  <a:tcPr>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843046087"/>
                  </a:ext>
                </a:extLst>
              </a:tr>
              <a:tr h="188865">
                <a:tc>
                  <a:txBody>
                    <a:bodyPr/>
                    <a:lstStyle/>
                    <a:p>
                      <a:pPr algn="ctr" fontAlgn="ctr"/>
                      <a:r>
                        <a:rPr lang="es-ES" sz="1400" b="1" u="none" strike="noStrike" dirty="0">
                          <a:solidFill>
                            <a:schemeClr val="bg1"/>
                          </a:solidFill>
                          <a:effectLst/>
                          <a:latin typeface="Calibri" panose="020F0502020204030204" pitchFamily="34" charset="0"/>
                          <a:cs typeface="Calibri" panose="020F0502020204030204" pitchFamily="34" charset="0"/>
                        </a:rPr>
                        <a:t>C.1</a:t>
                      </a:r>
                      <a:endParaRPr lang="es-ES" sz="1400" b="1" i="0" u="none" strike="noStrike" dirty="0">
                        <a:solidFill>
                          <a:schemeClr val="bg1"/>
                        </a:solidFill>
                        <a:effectLst/>
                        <a:latin typeface="Calibri" panose="020F0502020204030204" pitchFamily="34" charset="0"/>
                        <a:cs typeface="Calibri" panose="020F0502020204030204" pitchFamily="34" charset="0"/>
                      </a:endParaRPr>
                    </a:p>
                  </a:txBody>
                  <a:tcPr marL="72000" marR="72000" marT="3600" marB="36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lstStyle/>
                    <a:p>
                      <a:pPr algn="l" fontAlgn="ctr"/>
                      <a:r>
                        <a:rPr lang="es-ES" sz="1200" u="none" strike="noStrike" dirty="0" err="1">
                          <a:effectLst/>
                          <a:latin typeface="Calibri" panose="020F0502020204030204" pitchFamily="34" charset="0"/>
                          <a:cs typeface="Calibri" panose="020F0502020204030204" pitchFamily="34" charset="0"/>
                        </a:rPr>
                        <a:t>Household</a:t>
                      </a:r>
                      <a:r>
                        <a:rPr lang="es-ES" sz="1200" u="none" strike="noStrike" dirty="0">
                          <a:effectLst/>
                          <a:latin typeface="Calibri" panose="020F0502020204030204" pitchFamily="34" charset="0"/>
                          <a:cs typeface="Calibri" panose="020F0502020204030204" pitchFamily="34" charset="0"/>
                        </a:rPr>
                        <a:t> and </a:t>
                      </a:r>
                      <a:r>
                        <a:rPr lang="es-ES" sz="1200" u="none" strike="noStrike" dirty="0" err="1">
                          <a:effectLst/>
                          <a:latin typeface="Calibri" panose="020F0502020204030204" pitchFamily="34" charset="0"/>
                          <a:cs typeface="Calibri" panose="020F0502020204030204" pitchFamily="34" charset="0"/>
                        </a:rPr>
                        <a:t>family</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composition</a:t>
                      </a:r>
                      <a:r>
                        <a:rPr lang="es-ES" sz="1200" u="none" strike="noStrike" dirty="0">
                          <a:effectLst/>
                          <a:latin typeface="Calibri" panose="020F0502020204030204" pitchFamily="34" charset="0"/>
                          <a:cs typeface="Calibri" panose="020F0502020204030204" pitchFamily="34" charset="0"/>
                        </a:rPr>
                        <a:t> (roles and </a:t>
                      </a:r>
                      <a:r>
                        <a:rPr lang="es-ES" sz="1200" u="none" strike="noStrike" dirty="0" err="1">
                          <a:effectLst/>
                          <a:latin typeface="Calibri" panose="020F0502020204030204" pitchFamily="34" charset="0"/>
                          <a:cs typeface="Calibri" panose="020F0502020204030204" pitchFamily="34" charset="0"/>
                        </a:rPr>
                        <a:t>needs</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by</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age</a:t>
                      </a:r>
                      <a:r>
                        <a:rPr lang="es-ES" sz="1200" u="none" strike="noStrike" dirty="0">
                          <a:effectLst/>
                          <a:latin typeface="Calibri" panose="020F0502020204030204" pitchFamily="34" charset="0"/>
                          <a:cs typeface="Calibri" panose="020F0502020204030204" pitchFamily="34" charset="0"/>
                        </a:rPr>
                        <a:t> and </a:t>
                      </a:r>
                      <a:r>
                        <a:rPr lang="es-ES" sz="1200" u="none" strike="noStrike" dirty="0" err="1">
                          <a:effectLst/>
                          <a:latin typeface="Calibri" panose="020F0502020204030204" pitchFamily="34" charset="0"/>
                          <a:cs typeface="Calibri" panose="020F0502020204030204" pitchFamily="34" charset="0"/>
                        </a:rPr>
                        <a:t>gender</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members</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with</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disabilities</a:t>
                      </a:r>
                      <a:r>
                        <a:rPr lang="es-ES" sz="1200" u="none" strike="noStrike" dirty="0">
                          <a:effectLst/>
                          <a:latin typeface="Calibri" panose="020F0502020204030204" pitchFamily="34" charset="0"/>
                          <a:cs typeface="Calibri" panose="020F0502020204030204" pitchFamily="34" charset="0"/>
                        </a:rPr>
                        <a:t>)</a:t>
                      </a:r>
                    </a:p>
                  </a:txBody>
                  <a:tcPr marL="72000" marR="72000" marT="3600" marB="36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74701059"/>
                  </a:ext>
                </a:extLst>
              </a:tr>
              <a:tr h="335623">
                <a:tc>
                  <a:txBody>
                    <a:bodyPr/>
                    <a:lstStyle/>
                    <a:p>
                      <a:pPr algn="ctr" fontAlgn="ctr"/>
                      <a:r>
                        <a:rPr lang="es-ES" sz="1400" b="1" u="none" strike="noStrike" dirty="0">
                          <a:solidFill>
                            <a:schemeClr val="bg1"/>
                          </a:solidFill>
                          <a:effectLst/>
                          <a:latin typeface="Calibri" panose="020F0502020204030204" pitchFamily="34" charset="0"/>
                          <a:cs typeface="Calibri" panose="020F0502020204030204" pitchFamily="34" charset="0"/>
                        </a:rPr>
                        <a:t>C.3</a:t>
                      </a:r>
                      <a:endParaRPr lang="es-ES" sz="1400" b="1" i="0" u="none" strike="noStrike" dirty="0">
                        <a:solidFill>
                          <a:schemeClr val="bg1"/>
                        </a:solidFill>
                        <a:effectLst/>
                        <a:latin typeface="Calibri" panose="020F0502020204030204" pitchFamily="34" charset="0"/>
                        <a:cs typeface="Calibri" panose="020F0502020204030204" pitchFamily="34" charset="0"/>
                      </a:endParaRPr>
                    </a:p>
                  </a:txBody>
                  <a:tcPr marL="72000" marR="72000" marT="3600" marB="36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lstStyle/>
                    <a:p>
                      <a:pPr algn="l" fontAlgn="ctr"/>
                      <a:r>
                        <a:rPr lang="es-ES" sz="1200" u="none" strike="noStrike" dirty="0" err="1">
                          <a:effectLst/>
                          <a:latin typeface="Calibri" panose="020F0502020204030204" pitchFamily="34" charset="0"/>
                          <a:cs typeface="Calibri" panose="020F0502020204030204" pitchFamily="34" charset="0"/>
                        </a:rPr>
                        <a:t>Income</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sources</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socioeconomic</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or</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livelihood</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conditions</a:t>
                      </a:r>
                      <a:r>
                        <a:rPr lang="es-ES" sz="1200" u="none" strike="noStrike" dirty="0">
                          <a:effectLst/>
                          <a:latin typeface="Calibri" panose="020F0502020204030204" pitchFamily="34" charset="0"/>
                          <a:cs typeface="Calibri" panose="020F0502020204030204" pitchFamily="34" charset="0"/>
                        </a:rPr>
                        <a:t>)/</a:t>
                      </a:r>
                      <a:r>
                        <a:rPr lang="es-ES" sz="1200" u="none" strike="noStrike" dirty="0" err="1">
                          <a:effectLst/>
                          <a:latin typeface="Calibri" panose="020F0502020204030204" pitchFamily="34" charset="0"/>
                          <a:cs typeface="Calibri" panose="020F0502020204030204" pitchFamily="34" charset="0"/>
                        </a:rPr>
                        <a:t>Reliance</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on</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children</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contributing</a:t>
                      </a:r>
                      <a:r>
                        <a:rPr lang="es-ES" sz="1200" u="none" strike="noStrike" dirty="0">
                          <a:effectLst/>
                          <a:latin typeface="Calibri" panose="020F0502020204030204" pitchFamily="34" charset="0"/>
                          <a:cs typeface="Calibri" panose="020F0502020204030204" pitchFamily="34" charset="0"/>
                        </a:rPr>
                        <a:t> to </a:t>
                      </a:r>
                      <a:r>
                        <a:rPr lang="es-ES" sz="1200" u="none" strike="noStrike" dirty="0" err="1">
                          <a:effectLst/>
                          <a:latin typeface="Calibri" panose="020F0502020204030204" pitchFamily="34" charset="0"/>
                          <a:cs typeface="Calibri" panose="020F0502020204030204" pitchFamily="34" charset="0"/>
                        </a:rPr>
                        <a:t>the</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household</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income</a:t>
                      </a:r>
                      <a:r>
                        <a:rPr lang="es-ES" sz="1200" u="none" strike="noStrike" dirty="0">
                          <a:effectLst/>
                          <a:latin typeface="Calibri" panose="020F0502020204030204" pitchFamily="34" charset="0"/>
                          <a:cs typeface="Calibri" panose="020F0502020204030204" pitchFamily="34" charset="0"/>
                        </a:rPr>
                        <a:t> </a:t>
                      </a:r>
                    </a:p>
                  </a:txBody>
                  <a:tcPr marL="72000" marR="72000" marT="3600" marB="36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3904348"/>
                  </a:ext>
                </a:extLst>
              </a:tr>
              <a:tr h="374183">
                <a:tc>
                  <a:txBody>
                    <a:bodyPr/>
                    <a:lstStyle/>
                    <a:p>
                      <a:pPr algn="ctr" fontAlgn="ctr"/>
                      <a:r>
                        <a:rPr lang="es-ES" sz="1400" b="1" u="none" strike="noStrike" dirty="0">
                          <a:solidFill>
                            <a:schemeClr val="bg1"/>
                          </a:solidFill>
                          <a:effectLst/>
                          <a:latin typeface="Calibri" panose="020F0502020204030204" pitchFamily="34" charset="0"/>
                          <a:cs typeface="Calibri" panose="020F0502020204030204" pitchFamily="34" charset="0"/>
                        </a:rPr>
                        <a:t>C.6</a:t>
                      </a:r>
                      <a:endParaRPr lang="es-ES" sz="1400" b="1" i="0" u="none" strike="noStrike" dirty="0">
                        <a:solidFill>
                          <a:schemeClr val="bg1"/>
                        </a:solidFill>
                        <a:effectLst/>
                        <a:latin typeface="Calibri" panose="020F0502020204030204" pitchFamily="34" charset="0"/>
                        <a:cs typeface="Calibri" panose="020F0502020204030204" pitchFamily="34" charset="0"/>
                      </a:endParaRPr>
                    </a:p>
                  </a:txBody>
                  <a:tcPr marL="72000" marR="72000" marT="3600" marB="36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lstStyle/>
                    <a:p>
                      <a:pPr algn="l" fontAlgn="ctr"/>
                      <a:r>
                        <a:rPr lang="es-ES" sz="1200" u="none" strike="noStrike" dirty="0" err="1">
                          <a:effectLst/>
                          <a:latin typeface="Calibri" panose="020F0502020204030204" pitchFamily="34" charset="0"/>
                          <a:cs typeface="Calibri" panose="020F0502020204030204" pitchFamily="34" charset="0"/>
                        </a:rPr>
                        <a:t>Family</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migration</a:t>
                      </a:r>
                      <a:r>
                        <a:rPr lang="es-ES" sz="1200" u="none" strike="noStrike" dirty="0">
                          <a:effectLst/>
                          <a:latin typeface="Calibri" panose="020F0502020204030204" pitchFamily="34" charset="0"/>
                          <a:cs typeface="Calibri" panose="020F0502020204030204" pitchFamily="34" charset="0"/>
                        </a:rPr>
                        <a:t> and/</a:t>
                      </a:r>
                      <a:r>
                        <a:rPr lang="es-ES" sz="1200" u="none" strike="noStrike" dirty="0" err="1">
                          <a:effectLst/>
                          <a:latin typeface="Calibri" panose="020F0502020204030204" pitchFamily="34" charset="0"/>
                          <a:cs typeface="Calibri" panose="020F0502020204030204" pitchFamily="34" charset="0"/>
                        </a:rPr>
                        <a:t>or</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displacement</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history</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internal</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or</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international</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including</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the</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origin</a:t>
                      </a:r>
                      <a:r>
                        <a:rPr lang="es-ES" sz="1200" u="none" strike="noStrike" dirty="0">
                          <a:effectLst/>
                          <a:latin typeface="Calibri" panose="020F0502020204030204" pitchFamily="34" charset="0"/>
                          <a:cs typeface="Calibri" panose="020F0502020204030204" pitchFamily="34" charset="0"/>
                        </a:rPr>
                        <a:t>, date of </a:t>
                      </a:r>
                      <a:r>
                        <a:rPr lang="es-ES" sz="1200" u="none" strike="noStrike" dirty="0" err="1">
                          <a:effectLst/>
                          <a:latin typeface="Calibri" panose="020F0502020204030204" pitchFamily="34" charset="0"/>
                          <a:cs typeface="Calibri" panose="020F0502020204030204" pitchFamily="34" charset="0"/>
                        </a:rPr>
                        <a:t>arrival</a:t>
                      </a:r>
                      <a:r>
                        <a:rPr lang="es-ES" sz="1200" u="none" strike="noStrike" dirty="0">
                          <a:effectLst/>
                          <a:latin typeface="Calibri" panose="020F0502020204030204" pitchFamily="34" charset="0"/>
                          <a:cs typeface="Calibri" panose="020F0502020204030204" pitchFamily="34" charset="0"/>
                        </a:rPr>
                        <a:t>, and </a:t>
                      </a:r>
                      <a:r>
                        <a:rPr lang="es-ES" sz="1200" u="none" strike="noStrike" dirty="0" err="1">
                          <a:effectLst/>
                          <a:latin typeface="Calibri" panose="020F0502020204030204" pitchFamily="34" charset="0"/>
                          <a:cs typeface="Calibri" panose="020F0502020204030204" pitchFamily="34" charset="0"/>
                        </a:rPr>
                        <a:t>linkages</a:t>
                      </a:r>
                      <a:r>
                        <a:rPr lang="es-ES" sz="1200" u="none" strike="noStrike" dirty="0">
                          <a:effectLst/>
                          <a:latin typeface="Calibri" panose="020F0502020204030204" pitchFamily="34" charset="0"/>
                          <a:cs typeface="Calibri" panose="020F0502020204030204" pitchFamily="34" charset="0"/>
                        </a:rPr>
                        <a:t> to </a:t>
                      </a:r>
                      <a:r>
                        <a:rPr lang="es-ES" sz="1200" u="none" strike="noStrike" dirty="0" err="1">
                          <a:effectLst/>
                          <a:latin typeface="Calibri" panose="020F0502020204030204" pitchFamily="34" charset="0"/>
                          <a:cs typeface="Calibri" panose="020F0502020204030204" pitchFamily="34" charset="0"/>
                        </a:rPr>
                        <a:t>the</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diaspora</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or</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networks</a:t>
                      </a:r>
                      <a:r>
                        <a:rPr lang="es-ES" sz="1200" u="none" strike="noStrike" dirty="0">
                          <a:effectLst/>
                          <a:latin typeface="Calibri" panose="020F0502020204030204" pitchFamily="34" charset="0"/>
                          <a:cs typeface="Calibri" panose="020F0502020204030204" pitchFamily="34" charset="0"/>
                        </a:rPr>
                        <a:t> in </a:t>
                      </a:r>
                      <a:r>
                        <a:rPr lang="es-ES" sz="1200" u="none" strike="noStrike" dirty="0" err="1">
                          <a:effectLst/>
                          <a:latin typeface="Calibri" panose="020F0502020204030204" pitchFamily="34" charset="0"/>
                          <a:cs typeface="Calibri" panose="020F0502020204030204" pitchFamily="34" charset="0"/>
                        </a:rPr>
                        <a:t>the</a:t>
                      </a:r>
                      <a:r>
                        <a:rPr lang="es-ES" sz="1200" u="none" strike="noStrike" dirty="0">
                          <a:effectLst/>
                          <a:latin typeface="Calibri" panose="020F0502020204030204" pitchFamily="34" charset="0"/>
                          <a:cs typeface="Calibri" panose="020F0502020204030204" pitchFamily="34" charset="0"/>
                        </a:rPr>
                        <a:t> country </a:t>
                      </a:r>
                      <a:r>
                        <a:rPr lang="es-ES" sz="1200" u="none" strike="noStrike" dirty="0" err="1">
                          <a:effectLst/>
                          <a:latin typeface="Calibri" panose="020F0502020204030204" pitchFamily="34" charset="0"/>
                          <a:cs typeface="Calibri" panose="020F0502020204030204" pitchFamily="34" charset="0"/>
                        </a:rPr>
                        <a:t>or</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outside</a:t>
                      </a:r>
                      <a:endParaRPr lang="es-ES" sz="1200" u="none" strike="noStrike" dirty="0">
                        <a:effectLst/>
                        <a:latin typeface="Calibri" panose="020F0502020204030204" pitchFamily="34" charset="0"/>
                        <a:cs typeface="Calibri" panose="020F0502020204030204" pitchFamily="34" charset="0"/>
                      </a:endParaRPr>
                    </a:p>
                  </a:txBody>
                  <a:tcPr marL="72000" marR="72000" marT="3600" marB="36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02849504"/>
                  </a:ext>
                </a:extLst>
              </a:tr>
              <a:tr h="374183">
                <a:tc>
                  <a:txBody>
                    <a:bodyPr/>
                    <a:lstStyle/>
                    <a:p>
                      <a:pPr algn="ctr" fontAlgn="ctr"/>
                      <a:r>
                        <a:rPr lang="es-ES" sz="1400" b="1" u="none" strike="noStrike" dirty="0">
                          <a:solidFill>
                            <a:schemeClr val="bg1"/>
                          </a:solidFill>
                          <a:effectLst/>
                          <a:latin typeface="Calibri" panose="020F0502020204030204" pitchFamily="34" charset="0"/>
                          <a:cs typeface="Calibri" panose="020F0502020204030204" pitchFamily="34" charset="0"/>
                        </a:rPr>
                        <a:t>C.7</a:t>
                      </a:r>
                      <a:endParaRPr lang="es-ES" sz="1400" b="1" i="0" u="none" strike="noStrike" dirty="0">
                        <a:solidFill>
                          <a:schemeClr val="bg1"/>
                        </a:solidFill>
                        <a:effectLst/>
                        <a:latin typeface="Calibri" panose="020F0502020204030204" pitchFamily="34" charset="0"/>
                        <a:cs typeface="Calibri" panose="020F0502020204030204" pitchFamily="34" charset="0"/>
                      </a:endParaRPr>
                    </a:p>
                  </a:txBody>
                  <a:tcPr marL="72000" marR="72000" marT="3600" marB="36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lstStyle/>
                    <a:p>
                      <a:pPr algn="l" fontAlgn="ctr"/>
                      <a:r>
                        <a:rPr lang="es-ES" sz="1200" u="none" strike="noStrike" dirty="0">
                          <a:effectLst/>
                          <a:latin typeface="Calibri" panose="020F0502020204030204" pitchFamily="34" charset="0"/>
                          <a:cs typeface="Calibri" panose="020F0502020204030204" pitchFamily="34" charset="0"/>
                        </a:rPr>
                        <a:t>Legal status (</a:t>
                      </a:r>
                      <a:r>
                        <a:rPr lang="es-ES" sz="1200" u="none" strike="noStrike" dirty="0" err="1">
                          <a:effectLst/>
                          <a:latin typeface="Calibri" panose="020F0502020204030204" pitchFamily="34" charset="0"/>
                          <a:cs typeface="Calibri" panose="020F0502020204030204" pitchFamily="34" charset="0"/>
                        </a:rPr>
                        <a:t>e.g</a:t>
                      </a:r>
                      <a:r>
                        <a:rPr lang="es-ES" sz="1200" u="none" strike="noStrike" dirty="0">
                          <a:effectLst/>
                          <a:latin typeface="Calibri" panose="020F0502020204030204" pitchFamily="34" charset="0"/>
                          <a:cs typeface="Calibri" panose="020F0502020204030204" pitchFamily="34" charset="0"/>
                        </a:rPr>
                        <a:t>. IDP, </a:t>
                      </a:r>
                      <a:r>
                        <a:rPr lang="es-ES" sz="1200" u="none" strike="noStrike" dirty="0" err="1">
                          <a:effectLst/>
                          <a:latin typeface="Calibri" panose="020F0502020204030204" pitchFamily="34" charset="0"/>
                          <a:cs typeface="Calibri" panose="020F0502020204030204" pitchFamily="34" charset="0"/>
                        </a:rPr>
                        <a:t>asylum</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seeker</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refugee</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stateless</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person</a:t>
                      </a:r>
                      <a:r>
                        <a:rPr lang="es-ES" sz="1200" u="none" strike="noStrike" dirty="0">
                          <a:effectLst/>
                          <a:latin typeface="Calibri" panose="020F0502020204030204" pitchFamily="34" charset="0"/>
                          <a:cs typeface="Calibri" panose="020F0502020204030204" pitchFamily="34" charset="0"/>
                        </a:rPr>
                        <a:t>)/ID and legal </a:t>
                      </a:r>
                      <a:r>
                        <a:rPr lang="es-ES" sz="1200" u="none" strike="noStrike" dirty="0" err="1">
                          <a:effectLst/>
                          <a:latin typeface="Calibri" panose="020F0502020204030204" pitchFamily="34" charset="0"/>
                          <a:cs typeface="Calibri" panose="020F0502020204030204" pitchFamily="34" charset="0"/>
                        </a:rPr>
                        <a:t>documents</a:t>
                      </a:r>
                      <a:r>
                        <a:rPr lang="es-ES" sz="1200" u="none" strike="noStrike" dirty="0">
                          <a:effectLst/>
                          <a:latin typeface="Calibri" panose="020F0502020204030204" pitchFamily="34" charset="0"/>
                          <a:cs typeface="Calibri" panose="020F0502020204030204" pitchFamily="34" charset="0"/>
                        </a:rPr>
                        <a:t>/</a:t>
                      </a:r>
                      <a:r>
                        <a:rPr lang="es-ES" sz="1200" u="none" strike="noStrike" dirty="0" err="1">
                          <a:effectLst/>
                          <a:latin typeface="Calibri" panose="020F0502020204030204" pitchFamily="34" charset="0"/>
                          <a:cs typeface="Calibri" panose="020F0502020204030204" pitchFamily="34" charset="0"/>
                        </a:rPr>
                        <a:t>Work</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or</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residency</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permit</a:t>
                      </a:r>
                      <a:endParaRPr lang="es-ES" sz="1200" u="none" strike="noStrike" dirty="0">
                        <a:effectLst/>
                        <a:latin typeface="Calibri" panose="020F0502020204030204" pitchFamily="34" charset="0"/>
                        <a:cs typeface="Calibri" panose="020F0502020204030204" pitchFamily="34" charset="0"/>
                      </a:endParaRPr>
                    </a:p>
                  </a:txBody>
                  <a:tcPr marL="72000" marR="72000" marT="3600" marB="36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94593907"/>
                  </a:ext>
                </a:extLst>
              </a:tr>
              <a:tr h="258955">
                <a:tc>
                  <a:txBody>
                    <a:bodyPr/>
                    <a:lstStyle/>
                    <a:p>
                      <a:pPr algn="ctr" fontAlgn="ctr"/>
                      <a:r>
                        <a:rPr lang="es-ES" sz="1400" b="1" u="none" strike="noStrike" dirty="0">
                          <a:solidFill>
                            <a:schemeClr val="bg1"/>
                          </a:solidFill>
                          <a:effectLst/>
                          <a:latin typeface="Calibri" panose="020F0502020204030204" pitchFamily="34" charset="0"/>
                          <a:cs typeface="Calibri" panose="020F0502020204030204" pitchFamily="34" charset="0"/>
                        </a:rPr>
                        <a:t>C.8</a:t>
                      </a:r>
                      <a:endParaRPr lang="es-ES" sz="1400" b="1" i="0" u="none" strike="noStrike" dirty="0">
                        <a:solidFill>
                          <a:schemeClr val="bg1"/>
                        </a:solidFill>
                        <a:effectLst/>
                        <a:latin typeface="Calibri" panose="020F0502020204030204" pitchFamily="34" charset="0"/>
                        <a:cs typeface="Calibri" panose="020F0502020204030204" pitchFamily="34" charset="0"/>
                      </a:endParaRPr>
                    </a:p>
                  </a:txBody>
                  <a:tcPr marL="72000" marR="72000" marT="3600" marB="36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lstStyle/>
                    <a:p>
                      <a:pPr algn="l" fontAlgn="ctr"/>
                      <a:r>
                        <a:rPr lang="es-ES" sz="1200" u="none" strike="noStrike" dirty="0">
                          <a:effectLst/>
                          <a:latin typeface="Calibri" panose="020F0502020204030204" pitchFamily="34" charset="0"/>
                          <a:cs typeface="Calibri" panose="020F0502020204030204" pitchFamily="34" charset="0"/>
                        </a:rPr>
                        <a:t>Personal and social </a:t>
                      </a:r>
                      <a:r>
                        <a:rPr lang="es-ES" sz="1200" u="none" strike="noStrike" dirty="0" err="1">
                          <a:effectLst/>
                          <a:latin typeface="Calibri" panose="020F0502020204030204" pitchFamily="34" charset="0"/>
                          <a:cs typeface="Calibri" panose="020F0502020204030204" pitchFamily="34" charset="0"/>
                        </a:rPr>
                        <a:t>characteristics</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leading</a:t>
                      </a:r>
                      <a:r>
                        <a:rPr lang="es-ES" sz="1200" u="none" strike="noStrike" dirty="0">
                          <a:effectLst/>
                          <a:latin typeface="Calibri" panose="020F0502020204030204" pitchFamily="34" charset="0"/>
                          <a:cs typeface="Calibri" panose="020F0502020204030204" pitchFamily="34" charset="0"/>
                        </a:rPr>
                        <a:t> to </a:t>
                      </a:r>
                      <a:r>
                        <a:rPr lang="es-ES" sz="1200" u="none" strike="noStrike" dirty="0" err="1">
                          <a:effectLst/>
                          <a:latin typeface="Calibri" panose="020F0502020204030204" pitchFamily="34" charset="0"/>
                          <a:cs typeface="Calibri" panose="020F0502020204030204" pitchFamily="34" charset="0"/>
                        </a:rPr>
                        <a:t>marginalization</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or</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discrimination</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e.g</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ethnicity</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religion</a:t>
                      </a:r>
                      <a:r>
                        <a:rPr lang="es-ES" sz="1200" u="none" strike="noStrike" dirty="0">
                          <a:effectLst/>
                          <a:latin typeface="Calibri" panose="020F0502020204030204" pitchFamily="34" charset="0"/>
                          <a:cs typeface="Calibri" panose="020F0502020204030204" pitchFamily="34" charset="0"/>
                        </a:rPr>
                        <a:t>, social </a:t>
                      </a:r>
                      <a:r>
                        <a:rPr lang="es-ES" sz="1200" u="none" strike="noStrike" dirty="0" err="1">
                          <a:effectLst/>
                          <a:latin typeface="Calibri" panose="020F0502020204030204" pitchFamily="34" charset="0"/>
                          <a:cs typeface="Calibri" panose="020F0502020204030204" pitchFamily="34" charset="0"/>
                        </a:rPr>
                        <a:t>class</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family</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structure</a:t>
                      </a:r>
                      <a:r>
                        <a:rPr lang="es-ES" sz="1200" u="none" strike="noStrike" dirty="0">
                          <a:effectLst/>
                          <a:latin typeface="Calibri" panose="020F0502020204030204" pitchFamily="34" charset="0"/>
                          <a:cs typeface="Calibri" panose="020F0502020204030204" pitchFamily="34" charset="0"/>
                        </a:rPr>
                        <a:t>)</a:t>
                      </a:r>
                    </a:p>
                  </a:txBody>
                  <a:tcPr marL="72000" marR="72000" marT="3600" marB="36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8063400"/>
                  </a:ext>
                </a:extLst>
              </a:tr>
              <a:tr h="0">
                <a:tc>
                  <a:txBody>
                    <a:bodyPr/>
                    <a:lstStyle/>
                    <a:p>
                      <a:pPr algn="ctr" fontAlgn="ctr"/>
                      <a:r>
                        <a:rPr lang="es-ES" sz="1400" b="1" u="none" strike="noStrike" dirty="0">
                          <a:solidFill>
                            <a:schemeClr val="bg1"/>
                          </a:solidFill>
                          <a:effectLst/>
                          <a:latin typeface="Calibri" panose="020F0502020204030204" pitchFamily="34" charset="0"/>
                          <a:cs typeface="Calibri" panose="020F0502020204030204" pitchFamily="34" charset="0"/>
                        </a:rPr>
                        <a:t>C.10</a:t>
                      </a:r>
                      <a:endParaRPr lang="es-ES" sz="1400" b="1" i="0" u="none" strike="noStrike" dirty="0">
                        <a:solidFill>
                          <a:schemeClr val="bg1"/>
                        </a:solidFill>
                        <a:effectLst/>
                        <a:latin typeface="Calibri" panose="020F0502020204030204" pitchFamily="34" charset="0"/>
                        <a:cs typeface="Calibri" panose="020F0502020204030204" pitchFamily="34" charset="0"/>
                      </a:endParaRPr>
                    </a:p>
                  </a:txBody>
                  <a:tcPr marL="72000" marR="72000" marT="3600" marB="36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lstStyle/>
                    <a:p>
                      <a:pPr algn="l" fontAlgn="ctr"/>
                      <a:r>
                        <a:rPr lang="es-ES" sz="1200" u="none" strike="noStrike" dirty="0" err="1">
                          <a:effectLst/>
                          <a:latin typeface="Calibri" panose="020F0502020204030204" pitchFamily="34" charset="0"/>
                          <a:cs typeface="Calibri" panose="020F0502020204030204" pitchFamily="34" charset="0"/>
                        </a:rPr>
                        <a:t>Fear</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or</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mistrust</a:t>
                      </a:r>
                      <a:r>
                        <a:rPr lang="es-ES" sz="1200" u="none" strike="noStrike" dirty="0">
                          <a:effectLst/>
                          <a:latin typeface="Calibri" panose="020F0502020204030204" pitchFamily="34" charset="0"/>
                          <a:cs typeface="Calibri" panose="020F0502020204030204" pitchFamily="34" charset="0"/>
                        </a:rPr>
                        <a:t> of </a:t>
                      </a:r>
                      <a:r>
                        <a:rPr lang="es-ES" sz="1200" u="none" strike="noStrike" dirty="0" err="1">
                          <a:effectLst/>
                          <a:latin typeface="Calibri" panose="020F0502020204030204" pitchFamily="34" charset="0"/>
                          <a:cs typeface="Calibri" panose="020F0502020204030204" pitchFamily="34" charset="0"/>
                        </a:rPr>
                        <a:t>authorities</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or</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law</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enforcement</a:t>
                      </a:r>
                      <a:endParaRPr lang="es-ES" sz="1200" b="0" i="0" u="none" strike="noStrike" dirty="0">
                        <a:solidFill>
                          <a:srgbClr val="000000"/>
                        </a:solidFill>
                        <a:effectLst/>
                        <a:latin typeface="Calibri" panose="020F0502020204030204" pitchFamily="34" charset="0"/>
                        <a:cs typeface="Calibri" panose="020F0502020204030204" pitchFamily="34" charset="0"/>
                      </a:endParaRPr>
                    </a:p>
                  </a:txBody>
                  <a:tcPr marL="72000" marR="72000" marT="3600" marB="36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42252268"/>
                  </a:ext>
                </a:extLst>
              </a:tr>
              <a:tr h="258955">
                <a:tc>
                  <a:txBody>
                    <a:bodyPr/>
                    <a:lstStyle/>
                    <a:p>
                      <a:pPr algn="ctr" fontAlgn="ctr"/>
                      <a:r>
                        <a:rPr lang="es-ES" sz="1400" b="1" u="none" strike="noStrike" dirty="0">
                          <a:solidFill>
                            <a:schemeClr val="bg1"/>
                          </a:solidFill>
                          <a:effectLst/>
                          <a:latin typeface="Calibri" panose="020F0502020204030204" pitchFamily="34" charset="0"/>
                          <a:cs typeface="Calibri" panose="020F0502020204030204" pitchFamily="34" charset="0"/>
                        </a:rPr>
                        <a:t>C.13</a:t>
                      </a:r>
                      <a:endParaRPr lang="es-ES" sz="1400" b="1" i="0" u="none" strike="noStrike" dirty="0">
                        <a:solidFill>
                          <a:schemeClr val="bg1"/>
                        </a:solidFill>
                        <a:effectLst/>
                        <a:latin typeface="Calibri" panose="020F0502020204030204" pitchFamily="34" charset="0"/>
                        <a:cs typeface="Calibri" panose="020F0502020204030204" pitchFamily="34" charset="0"/>
                      </a:endParaRPr>
                    </a:p>
                  </a:txBody>
                  <a:tcPr marL="72000" marR="72000" marT="3600" marB="36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lstStyle/>
                    <a:p>
                      <a:pPr algn="l" fontAlgn="ctr"/>
                      <a:r>
                        <a:rPr lang="es-ES" sz="1200" u="none" strike="noStrike" dirty="0" err="1">
                          <a:effectLst/>
                          <a:latin typeface="Calibri" panose="020F0502020204030204" pitchFamily="34" charset="0"/>
                          <a:cs typeface="Calibri" panose="020F0502020204030204" pitchFamily="34" charset="0"/>
                        </a:rPr>
                        <a:t>amily</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members</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or</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breadwinner</a:t>
                      </a:r>
                      <a:r>
                        <a:rPr lang="es-ES" sz="1200" u="none" strike="noStrike" dirty="0">
                          <a:effectLst/>
                          <a:latin typeface="Calibri" panose="020F0502020204030204" pitchFamily="34" charset="0"/>
                          <a:cs typeface="Calibri" panose="020F0502020204030204" pitchFamily="34" charset="0"/>
                        </a:rPr>
                        <a:t> active in </a:t>
                      </a:r>
                      <a:r>
                        <a:rPr lang="es-ES" sz="1200" u="none" strike="noStrike" dirty="0" err="1">
                          <a:effectLst/>
                          <a:latin typeface="Calibri" panose="020F0502020204030204" pitchFamily="34" charset="0"/>
                          <a:cs typeface="Calibri" panose="020F0502020204030204" pitchFamily="34" charset="0"/>
                        </a:rPr>
                        <a:t>sectors</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typically</a:t>
                      </a:r>
                      <a:r>
                        <a:rPr lang="es-ES" sz="1200" u="none" strike="noStrike" dirty="0">
                          <a:effectLst/>
                          <a:latin typeface="Calibri" panose="020F0502020204030204" pitchFamily="34" charset="0"/>
                          <a:cs typeface="Calibri" panose="020F0502020204030204" pitchFamily="34" charset="0"/>
                        </a:rPr>
                        <a:t> </a:t>
                      </a:r>
                      <a:r>
                        <a:rPr lang="es-ES" sz="1200" u="none" strike="noStrike" dirty="0" err="1">
                          <a:effectLst/>
                          <a:latin typeface="Calibri" panose="020F0502020204030204" pitchFamily="34" charset="0"/>
                          <a:cs typeface="Calibri" panose="020F0502020204030204" pitchFamily="34" charset="0"/>
                        </a:rPr>
                        <a:t>related</a:t>
                      </a:r>
                      <a:r>
                        <a:rPr lang="es-ES" sz="1200" u="none" strike="noStrike" dirty="0">
                          <a:effectLst/>
                          <a:latin typeface="Calibri" panose="020F0502020204030204" pitchFamily="34" charset="0"/>
                          <a:cs typeface="Calibri" panose="020F0502020204030204" pitchFamily="34" charset="0"/>
                        </a:rPr>
                        <a:t> to </a:t>
                      </a:r>
                      <a:r>
                        <a:rPr lang="es-ES" sz="1200" u="none" strike="noStrike" dirty="0" err="1">
                          <a:effectLst/>
                          <a:latin typeface="Calibri" panose="020F0502020204030204" pitchFamily="34" charset="0"/>
                          <a:cs typeface="Calibri" panose="020F0502020204030204" pitchFamily="34" charset="0"/>
                        </a:rPr>
                        <a:t>exploitation</a:t>
                      </a:r>
                      <a:endParaRPr lang="es-ES" sz="1200" u="none" strike="noStrike" dirty="0">
                        <a:effectLst/>
                        <a:latin typeface="Calibri" panose="020F0502020204030204" pitchFamily="34" charset="0"/>
                        <a:cs typeface="Calibri" panose="020F0502020204030204" pitchFamily="34" charset="0"/>
                      </a:endParaRPr>
                    </a:p>
                  </a:txBody>
                  <a:tcPr marL="72000" marR="72000" marT="3600" marB="36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83947408"/>
                  </a:ext>
                </a:extLst>
              </a:tr>
            </a:tbl>
          </a:graphicData>
        </a:graphic>
      </p:graphicFrame>
      <p:sp>
        <p:nvSpPr>
          <p:cNvPr id="2" name="Title 1">
            <a:extLst>
              <a:ext uri="{FF2B5EF4-FFF2-40B4-BE49-F238E27FC236}">
                <a16:creationId xmlns:a16="http://schemas.microsoft.com/office/drawing/2014/main" id="{E814C425-0756-9B4A-96EB-B8E44F75BAF0}"/>
              </a:ext>
            </a:extLst>
          </p:cNvPr>
          <p:cNvSpPr>
            <a:spLocks noGrp="1"/>
          </p:cNvSpPr>
          <p:nvPr>
            <p:ph type="title"/>
          </p:nvPr>
        </p:nvSpPr>
        <p:spPr/>
        <p:txBody>
          <a:bodyPr>
            <a:normAutofit/>
          </a:bodyPr>
          <a:lstStyle/>
          <a:p>
            <a:r>
              <a:rPr lang="es-ES_tradnl" sz="3600" dirty="0"/>
              <a:t>4. </a:t>
            </a:r>
            <a:r>
              <a:rPr lang="es-ES_tradnl" sz="3600" dirty="0" err="1"/>
              <a:t>Exercice</a:t>
            </a:r>
            <a:endParaRPr lang="es-ES_tradnl" sz="3600" dirty="0"/>
          </a:p>
        </p:txBody>
      </p:sp>
    </p:spTree>
    <p:extLst>
      <p:ext uri="{BB962C8B-B14F-4D97-AF65-F5344CB8AC3E}">
        <p14:creationId xmlns:p14="http://schemas.microsoft.com/office/powerpoint/2010/main" val="13666817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D4F47C2-1C19-4A0C-BD10-312DA2A9B8C8}"/>
              </a:ext>
            </a:extLst>
          </p:cNvPr>
          <p:cNvGraphicFramePr>
            <a:graphicFrameLocks noGrp="1"/>
          </p:cNvGraphicFramePr>
          <p:nvPr/>
        </p:nvGraphicFramePr>
        <p:xfrm>
          <a:off x="586410" y="1731434"/>
          <a:ext cx="5528563" cy="4204923"/>
        </p:xfrm>
        <a:graphic>
          <a:graphicData uri="http://schemas.openxmlformats.org/drawingml/2006/table">
            <a:tbl>
              <a:tblPr>
                <a:tableStyleId>{5C22544A-7EE6-4342-B048-85BDC9FD1C3A}</a:tableStyleId>
              </a:tblPr>
              <a:tblGrid>
                <a:gridCol w="870510">
                  <a:extLst>
                    <a:ext uri="{9D8B030D-6E8A-4147-A177-3AD203B41FA5}">
                      <a16:colId xmlns:a16="http://schemas.microsoft.com/office/drawing/2014/main" val="3565041583"/>
                    </a:ext>
                  </a:extLst>
                </a:gridCol>
                <a:gridCol w="4658053">
                  <a:extLst>
                    <a:ext uri="{9D8B030D-6E8A-4147-A177-3AD203B41FA5}">
                      <a16:colId xmlns:a16="http://schemas.microsoft.com/office/drawing/2014/main" val="2141060474"/>
                    </a:ext>
                  </a:extLst>
                </a:gridCol>
              </a:tblGrid>
              <a:tr h="601467">
                <a:tc gridSpan="2">
                  <a:txBody>
                    <a:bodyPr/>
                    <a:lstStyle/>
                    <a:p>
                      <a:pPr algn="ctr" fontAlgn="ctr">
                        <a:lnSpc>
                          <a:spcPct val="100000"/>
                        </a:lnSpc>
                      </a:pPr>
                      <a:r>
                        <a:rPr lang="es-ES" sz="1800" b="1" u="none" strike="noStrike" dirty="0" err="1">
                          <a:solidFill>
                            <a:schemeClr val="bg1"/>
                          </a:solidFill>
                          <a:effectLst/>
                        </a:rPr>
                        <a:t>Structural</a:t>
                      </a:r>
                      <a:r>
                        <a:rPr lang="es-ES" sz="1800" b="1" u="none" strike="noStrike" dirty="0">
                          <a:solidFill>
                            <a:schemeClr val="bg1"/>
                          </a:solidFill>
                          <a:effectLst/>
                        </a:rPr>
                        <a:t> </a:t>
                      </a:r>
                      <a:r>
                        <a:rPr lang="es-ES" sz="1800" b="1" u="none" strike="noStrike" dirty="0" err="1">
                          <a:solidFill>
                            <a:schemeClr val="bg1"/>
                          </a:solidFill>
                          <a:effectLst/>
                        </a:rPr>
                        <a:t>factors</a:t>
                      </a:r>
                      <a:r>
                        <a:rPr lang="es-ES" sz="1800" b="1" u="none" strike="noStrike" dirty="0">
                          <a:solidFill>
                            <a:schemeClr val="bg1"/>
                          </a:solidFill>
                          <a:effectLst/>
                        </a:rPr>
                        <a:t> (A)</a:t>
                      </a:r>
                    </a:p>
                  </a:txBody>
                  <a:tcPr marL="6350" marR="6350" marT="7200" marB="72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solidFill>
                  </a:tcPr>
                </a:tc>
                <a:tc hMerge="1">
                  <a:txBody>
                    <a:bodyPr/>
                    <a:lstStyle/>
                    <a:p>
                      <a:endParaRPr lang="es-ES"/>
                    </a:p>
                  </a:txBody>
                  <a:tcPr/>
                </a:tc>
                <a:extLst>
                  <a:ext uri="{0D108BD9-81ED-4DB2-BD59-A6C34878D82A}">
                    <a16:rowId xmlns:a16="http://schemas.microsoft.com/office/drawing/2014/main" val="3769791943"/>
                  </a:ext>
                </a:extLst>
              </a:tr>
              <a:tr h="1451188">
                <a:tc>
                  <a:txBody>
                    <a:bodyPr/>
                    <a:lstStyle/>
                    <a:p>
                      <a:pPr algn="ctr" fontAlgn="ctr">
                        <a:lnSpc>
                          <a:spcPct val="100000"/>
                        </a:lnSpc>
                      </a:pPr>
                      <a:r>
                        <a:rPr lang="es-ES" sz="1800" b="1" u="none" strike="noStrike" dirty="0">
                          <a:solidFill>
                            <a:schemeClr val="bg1"/>
                          </a:solidFill>
                          <a:effectLst/>
                        </a:rPr>
                        <a:t>A.6</a:t>
                      </a:r>
                      <a:endParaRPr lang="es-ES" sz="1800" b="1" i="0" u="none" strike="noStrike" dirty="0">
                        <a:solidFill>
                          <a:schemeClr val="bg1"/>
                        </a:solidFill>
                        <a:effectLst/>
                        <a:latin typeface="Calibri Light" panose="020F0302020204030204" pitchFamily="34" charset="0"/>
                      </a:endParaRPr>
                    </a:p>
                  </a:txBody>
                  <a:tcPr marL="6350" marR="6350" marT="7200" marB="72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solidFill>
                  </a:tcPr>
                </a:tc>
                <a:tc>
                  <a:txBody>
                    <a:bodyPr/>
                    <a:lstStyle/>
                    <a:p>
                      <a:pPr algn="l" fontAlgn="ctr"/>
                      <a:r>
                        <a:rPr lang="es-ES" sz="1800" u="none" strike="noStrike" dirty="0" err="1">
                          <a:effectLst/>
                        </a:rPr>
                        <a:t>Existing</a:t>
                      </a:r>
                      <a:r>
                        <a:rPr lang="es-ES" sz="1800" u="none" strike="noStrike" dirty="0">
                          <a:effectLst/>
                        </a:rPr>
                        <a:t> </a:t>
                      </a:r>
                      <a:r>
                        <a:rPr lang="es-ES" sz="1800" u="none" strike="noStrike" dirty="0" err="1">
                          <a:effectLst/>
                        </a:rPr>
                        <a:t>national</a:t>
                      </a:r>
                      <a:r>
                        <a:rPr lang="es-ES" sz="1800" u="none" strike="noStrike" dirty="0">
                          <a:effectLst/>
                        </a:rPr>
                        <a:t> </a:t>
                      </a:r>
                      <a:r>
                        <a:rPr lang="es-ES" sz="1800" u="none" strike="noStrike" dirty="0" err="1">
                          <a:effectLst/>
                        </a:rPr>
                        <a:t>or</a:t>
                      </a:r>
                      <a:r>
                        <a:rPr lang="es-ES" sz="1800" u="none" strike="noStrike" dirty="0">
                          <a:effectLst/>
                        </a:rPr>
                        <a:t> </a:t>
                      </a:r>
                      <a:r>
                        <a:rPr lang="es-ES" sz="1800" u="none" strike="noStrike" dirty="0" err="1">
                          <a:effectLst/>
                        </a:rPr>
                        <a:t>transnational</a:t>
                      </a:r>
                      <a:r>
                        <a:rPr lang="es-ES" sz="1800" u="none" strike="noStrike" dirty="0">
                          <a:effectLst/>
                        </a:rPr>
                        <a:t> </a:t>
                      </a:r>
                      <a:r>
                        <a:rPr lang="es-ES" sz="1800" u="none" strike="noStrike" dirty="0" err="1">
                          <a:effectLst/>
                        </a:rPr>
                        <a:t>migration</a:t>
                      </a:r>
                      <a:r>
                        <a:rPr lang="es-ES" sz="1800" u="none" strike="noStrike" dirty="0">
                          <a:effectLst/>
                        </a:rPr>
                        <a:t> </a:t>
                      </a:r>
                      <a:r>
                        <a:rPr lang="es-ES" sz="1800" u="none" strike="noStrike" dirty="0" err="1">
                          <a:effectLst/>
                        </a:rPr>
                        <a:t>routes</a:t>
                      </a:r>
                      <a:r>
                        <a:rPr lang="es-ES" sz="1800" u="none" strike="noStrike" dirty="0">
                          <a:effectLst/>
                        </a:rPr>
                        <a:t>, </a:t>
                      </a:r>
                      <a:r>
                        <a:rPr lang="es-ES" sz="1800" u="none" strike="noStrike" dirty="0" err="1">
                          <a:effectLst/>
                        </a:rPr>
                        <a:t>internal</a:t>
                      </a:r>
                      <a:r>
                        <a:rPr lang="es-ES" sz="1800" u="none" strike="noStrike" dirty="0">
                          <a:effectLst/>
                        </a:rPr>
                        <a:t> and </a:t>
                      </a:r>
                      <a:r>
                        <a:rPr lang="es-ES" sz="1800" u="none" strike="noStrike" dirty="0" err="1">
                          <a:effectLst/>
                        </a:rPr>
                        <a:t>cross-border</a:t>
                      </a:r>
                      <a:r>
                        <a:rPr lang="es-ES" sz="1800" u="none" strike="noStrike" dirty="0">
                          <a:effectLst/>
                        </a:rPr>
                        <a:t> </a:t>
                      </a:r>
                      <a:r>
                        <a:rPr lang="es-ES" sz="1800" u="none" strike="noStrike" dirty="0" err="1">
                          <a:effectLst/>
                        </a:rPr>
                        <a:t>voluntary</a:t>
                      </a:r>
                      <a:r>
                        <a:rPr lang="es-ES" sz="1800" u="none" strike="noStrike" dirty="0">
                          <a:effectLst/>
                        </a:rPr>
                        <a:t> and </a:t>
                      </a:r>
                      <a:r>
                        <a:rPr lang="es-ES" sz="1800" u="none" strike="noStrike" dirty="0" err="1">
                          <a:effectLst/>
                        </a:rPr>
                        <a:t>forced</a:t>
                      </a:r>
                      <a:r>
                        <a:rPr lang="es-ES" sz="1800" u="none" strike="noStrike" dirty="0">
                          <a:effectLst/>
                        </a:rPr>
                        <a:t> </a:t>
                      </a:r>
                      <a:r>
                        <a:rPr lang="es-ES" sz="1800" u="none" strike="noStrike" dirty="0" err="1">
                          <a:effectLst/>
                        </a:rPr>
                        <a:t>population</a:t>
                      </a:r>
                      <a:r>
                        <a:rPr lang="es-ES" sz="1800" u="none" strike="noStrike" dirty="0">
                          <a:effectLst/>
                        </a:rPr>
                        <a:t> </a:t>
                      </a:r>
                      <a:r>
                        <a:rPr lang="es-ES" sz="1800" u="none" strike="noStrike" dirty="0" err="1">
                          <a:effectLst/>
                        </a:rPr>
                        <a:t>movement</a:t>
                      </a:r>
                      <a:r>
                        <a:rPr lang="es-ES" sz="1800" u="none" strike="noStrike" dirty="0">
                          <a:effectLst/>
                        </a:rPr>
                        <a:t> </a:t>
                      </a:r>
                      <a:r>
                        <a:rPr lang="es-ES" sz="1800" u="none" strike="noStrike" dirty="0" err="1">
                          <a:effectLst/>
                        </a:rPr>
                        <a:t>trends</a:t>
                      </a:r>
                      <a:r>
                        <a:rPr lang="es-ES" sz="1800" u="none" strike="noStrike" dirty="0">
                          <a:effectLst/>
                        </a:rPr>
                        <a:t> and </a:t>
                      </a:r>
                      <a:r>
                        <a:rPr lang="es-ES" sz="1800" u="none" strike="noStrike" dirty="0" err="1">
                          <a:effectLst/>
                        </a:rPr>
                        <a:t>patterns</a:t>
                      </a:r>
                      <a:r>
                        <a:rPr lang="es-ES" sz="1800" u="none" strike="noStrike" dirty="0">
                          <a:effectLst/>
                        </a:rPr>
                        <a:t>.</a:t>
                      </a:r>
                    </a:p>
                  </a:txBody>
                  <a:tcPr marL="72000" marR="72000" marT="635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77164671"/>
                  </a:ext>
                </a:extLst>
              </a:tr>
              <a:tr h="1597278">
                <a:tc>
                  <a:txBody>
                    <a:bodyPr/>
                    <a:lstStyle/>
                    <a:p>
                      <a:pPr algn="ctr" fontAlgn="ctr">
                        <a:lnSpc>
                          <a:spcPct val="100000"/>
                        </a:lnSpc>
                      </a:pPr>
                      <a:r>
                        <a:rPr lang="es-ES" sz="1800" b="1" u="none" strike="noStrike" dirty="0">
                          <a:solidFill>
                            <a:schemeClr val="bg1"/>
                          </a:solidFill>
                          <a:effectLst/>
                        </a:rPr>
                        <a:t>A.7</a:t>
                      </a:r>
                      <a:endParaRPr lang="es-ES" sz="1800" b="1" i="0" u="none" strike="noStrike" dirty="0">
                        <a:solidFill>
                          <a:schemeClr val="bg1"/>
                        </a:solidFill>
                        <a:effectLst/>
                        <a:latin typeface="Calibri Light" panose="020F0302020204030204" pitchFamily="34" charset="0"/>
                      </a:endParaRPr>
                    </a:p>
                  </a:txBody>
                  <a:tcPr marL="6350" marR="6350" marT="7200" marB="72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solidFill>
                  </a:tcPr>
                </a:tc>
                <a:tc>
                  <a:txBody>
                    <a:bodyPr/>
                    <a:lstStyle/>
                    <a:p>
                      <a:pPr algn="l" fontAlgn="ctr"/>
                      <a:r>
                        <a:rPr lang="es-ES" sz="1800" u="none" strike="noStrike" dirty="0" err="1">
                          <a:effectLst/>
                        </a:rPr>
                        <a:t>Existing</a:t>
                      </a:r>
                      <a:r>
                        <a:rPr lang="es-ES" sz="1800" u="none" strike="noStrike" dirty="0">
                          <a:effectLst/>
                        </a:rPr>
                        <a:t> </a:t>
                      </a:r>
                      <a:r>
                        <a:rPr lang="es-ES" sz="1800" u="none" strike="noStrike" dirty="0" err="1">
                          <a:effectLst/>
                        </a:rPr>
                        <a:t>or</a:t>
                      </a:r>
                      <a:r>
                        <a:rPr lang="es-ES" sz="1800" u="none" strike="noStrike" dirty="0">
                          <a:effectLst/>
                        </a:rPr>
                        <a:t> </a:t>
                      </a:r>
                      <a:r>
                        <a:rPr lang="es-ES" sz="1800" u="none" strike="noStrike" dirty="0" err="1">
                          <a:effectLst/>
                        </a:rPr>
                        <a:t>known</a:t>
                      </a:r>
                      <a:r>
                        <a:rPr lang="es-ES" sz="1800" u="none" strike="noStrike" dirty="0">
                          <a:effectLst/>
                        </a:rPr>
                        <a:t> </a:t>
                      </a:r>
                      <a:r>
                        <a:rPr lang="es-ES" sz="1800" u="none" strike="noStrike" dirty="0" err="1">
                          <a:effectLst/>
                        </a:rPr>
                        <a:t>trafficking</a:t>
                      </a:r>
                      <a:r>
                        <a:rPr lang="es-ES" sz="1800" u="none" strike="noStrike" dirty="0">
                          <a:effectLst/>
                        </a:rPr>
                        <a:t> </a:t>
                      </a:r>
                      <a:r>
                        <a:rPr lang="es-ES" sz="1800" u="none" strike="noStrike" dirty="0" err="1">
                          <a:effectLst/>
                        </a:rPr>
                        <a:t>trends</a:t>
                      </a:r>
                      <a:r>
                        <a:rPr lang="es-ES" sz="1800" u="none" strike="noStrike" dirty="0">
                          <a:effectLst/>
                        </a:rPr>
                        <a:t> and </a:t>
                      </a:r>
                      <a:r>
                        <a:rPr lang="es-ES" sz="1800" u="none" strike="noStrike" dirty="0" err="1">
                          <a:effectLst/>
                        </a:rPr>
                        <a:t>patterns</a:t>
                      </a:r>
                      <a:r>
                        <a:rPr lang="es-ES" sz="1800" u="none" strike="noStrike" dirty="0">
                          <a:effectLst/>
                        </a:rPr>
                        <a:t> at </a:t>
                      </a:r>
                      <a:r>
                        <a:rPr lang="es-ES" sz="1800" u="none" strike="noStrike" dirty="0" err="1">
                          <a:effectLst/>
                        </a:rPr>
                        <a:t>the</a:t>
                      </a:r>
                      <a:r>
                        <a:rPr lang="es-ES" sz="1800" u="none" strike="noStrike" dirty="0">
                          <a:effectLst/>
                        </a:rPr>
                        <a:t> time of </a:t>
                      </a:r>
                      <a:r>
                        <a:rPr lang="es-ES" sz="1800" u="none" strike="noStrike" dirty="0" err="1">
                          <a:effectLst/>
                        </a:rPr>
                        <a:t>research</a:t>
                      </a:r>
                      <a:r>
                        <a:rPr lang="es-ES" sz="1800" u="none" strike="noStrike" dirty="0">
                          <a:effectLst/>
                        </a:rPr>
                        <a:t> </a:t>
                      </a:r>
                      <a:r>
                        <a:rPr lang="es-ES" sz="1800" u="none" strike="noStrike" dirty="0" err="1">
                          <a:effectLst/>
                        </a:rPr>
                        <a:t>or</a:t>
                      </a:r>
                      <a:r>
                        <a:rPr lang="es-ES" sz="1800" u="none" strike="noStrike" dirty="0">
                          <a:effectLst/>
                        </a:rPr>
                        <a:t> pre-</a:t>
                      </a:r>
                      <a:r>
                        <a:rPr lang="es-ES" sz="1800" u="none" strike="noStrike" dirty="0" err="1">
                          <a:effectLst/>
                        </a:rPr>
                        <a:t>existing</a:t>
                      </a:r>
                      <a:r>
                        <a:rPr lang="es-ES" sz="1800" u="none" strike="noStrike" dirty="0">
                          <a:effectLst/>
                        </a:rPr>
                        <a:t> </a:t>
                      </a:r>
                      <a:r>
                        <a:rPr lang="es-ES" sz="1800" u="none" strike="noStrike" dirty="0" err="1">
                          <a:effectLst/>
                        </a:rPr>
                        <a:t>trafficking</a:t>
                      </a:r>
                      <a:r>
                        <a:rPr lang="es-ES" sz="1800" u="none" strike="noStrike" dirty="0">
                          <a:effectLst/>
                        </a:rPr>
                        <a:t> </a:t>
                      </a:r>
                      <a:r>
                        <a:rPr lang="es-ES" sz="1800" u="none" strike="noStrike" dirty="0" err="1">
                          <a:effectLst/>
                        </a:rPr>
                        <a:t>trends</a:t>
                      </a:r>
                      <a:r>
                        <a:rPr lang="es-ES" sz="1800" u="none" strike="noStrike" dirty="0">
                          <a:effectLst/>
                        </a:rPr>
                        <a:t> and </a:t>
                      </a:r>
                      <a:r>
                        <a:rPr lang="es-ES" sz="1800" u="none" strike="noStrike" dirty="0" err="1">
                          <a:effectLst/>
                        </a:rPr>
                        <a:t>patterns</a:t>
                      </a:r>
                      <a:r>
                        <a:rPr lang="es-ES" sz="1800" u="none" strike="noStrike" dirty="0">
                          <a:effectLst/>
                        </a:rPr>
                        <a:t> </a:t>
                      </a:r>
                      <a:r>
                        <a:rPr lang="es-ES" sz="1800" u="none" strike="noStrike" dirty="0" err="1">
                          <a:effectLst/>
                        </a:rPr>
                        <a:t>before</a:t>
                      </a:r>
                      <a:r>
                        <a:rPr lang="es-ES" sz="1800" u="none" strike="noStrike" dirty="0">
                          <a:effectLst/>
                        </a:rPr>
                        <a:t> </a:t>
                      </a:r>
                      <a:r>
                        <a:rPr lang="es-ES" sz="1800" u="none" strike="noStrike" dirty="0" err="1">
                          <a:effectLst/>
                        </a:rPr>
                        <a:t>an</a:t>
                      </a:r>
                      <a:r>
                        <a:rPr lang="es-ES" sz="1800" u="none" strike="noStrike" dirty="0">
                          <a:effectLst/>
                        </a:rPr>
                        <a:t> </a:t>
                      </a:r>
                      <a:r>
                        <a:rPr lang="es-ES" sz="1800" u="none" strike="noStrike" dirty="0" err="1">
                          <a:effectLst/>
                        </a:rPr>
                        <a:t>emergency</a:t>
                      </a:r>
                      <a:r>
                        <a:rPr lang="es-ES" sz="1800" u="none" strike="noStrike" dirty="0">
                          <a:effectLst/>
                        </a:rPr>
                        <a:t> </a:t>
                      </a:r>
                      <a:r>
                        <a:rPr lang="es-ES" sz="1800" u="none" strike="noStrike" dirty="0" err="1">
                          <a:effectLst/>
                        </a:rPr>
                        <a:t>started</a:t>
                      </a:r>
                      <a:r>
                        <a:rPr lang="es-ES" sz="1800" u="none" strike="noStrike" dirty="0">
                          <a:effectLst/>
                        </a:rPr>
                        <a:t> at </a:t>
                      </a:r>
                      <a:r>
                        <a:rPr lang="es-ES" sz="1800" u="none" strike="noStrike" dirty="0" err="1">
                          <a:effectLst/>
                        </a:rPr>
                        <a:t>the</a:t>
                      </a:r>
                      <a:r>
                        <a:rPr lang="es-ES" sz="1800" u="none" strike="noStrike" dirty="0">
                          <a:effectLst/>
                        </a:rPr>
                        <a:t> </a:t>
                      </a:r>
                      <a:r>
                        <a:rPr lang="es-ES" sz="1800" u="none" strike="noStrike" dirty="0" err="1">
                          <a:effectLst/>
                        </a:rPr>
                        <a:t>national</a:t>
                      </a:r>
                      <a:r>
                        <a:rPr lang="es-ES" sz="1800" u="none" strike="noStrike" dirty="0">
                          <a:effectLst/>
                        </a:rPr>
                        <a:t> </a:t>
                      </a:r>
                      <a:r>
                        <a:rPr lang="es-ES" sz="1800" u="none" strike="noStrike" dirty="0" err="1">
                          <a:effectLst/>
                        </a:rPr>
                        <a:t>level</a:t>
                      </a:r>
                      <a:r>
                        <a:rPr lang="es-ES" sz="1800" u="none" strike="noStrike" dirty="0">
                          <a:effectLst/>
                        </a:rPr>
                        <a:t>.</a:t>
                      </a:r>
                    </a:p>
                  </a:txBody>
                  <a:tcPr marL="72000" marR="72000" marT="635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76566191"/>
                  </a:ext>
                </a:extLst>
              </a:tr>
              <a:tr h="0">
                <a:tc>
                  <a:txBody>
                    <a:bodyPr/>
                    <a:lstStyle/>
                    <a:p>
                      <a:pPr algn="ctr" fontAlgn="ctr">
                        <a:lnSpc>
                          <a:spcPct val="100000"/>
                        </a:lnSpc>
                      </a:pPr>
                      <a:r>
                        <a:rPr lang="es-ES" sz="1800" b="1" u="none" strike="noStrike" dirty="0">
                          <a:solidFill>
                            <a:schemeClr val="bg1"/>
                          </a:solidFill>
                          <a:effectLst/>
                        </a:rPr>
                        <a:t>A.15</a:t>
                      </a:r>
                      <a:endParaRPr lang="es-ES" sz="1800" b="1" i="0" u="none" strike="noStrike" dirty="0">
                        <a:solidFill>
                          <a:schemeClr val="bg1"/>
                        </a:solidFill>
                        <a:effectLst/>
                        <a:latin typeface="Calibri Light" panose="020F0302020204030204" pitchFamily="34" charset="0"/>
                      </a:endParaRPr>
                    </a:p>
                  </a:txBody>
                  <a:tcPr marL="6350" marR="6350" marT="7200" marB="72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solidFill>
                  </a:tcPr>
                </a:tc>
                <a:tc>
                  <a:txBody>
                    <a:bodyPr/>
                    <a:lstStyle/>
                    <a:p>
                      <a:pPr algn="l" fontAlgn="ctr"/>
                      <a:r>
                        <a:rPr lang="es-ES" sz="1800" u="none" strike="noStrike" dirty="0" err="1">
                          <a:effectLst/>
                        </a:rPr>
                        <a:t>Discriminatory</a:t>
                      </a:r>
                      <a:r>
                        <a:rPr lang="es-ES" sz="1800" u="none" strike="noStrike" dirty="0">
                          <a:effectLst/>
                        </a:rPr>
                        <a:t> </a:t>
                      </a:r>
                      <a:r>
                        <a:rPr lang="es-ES" sz="1800" u="none" strike="noStrike" dirty="0" err="1">
                          <a:effectLst/>
                        </a:rPr>
                        <a:t>practices</a:t>
                      </a:r>
                      <a:r>
                        <a:rPr lang="es-ES" sz="1800" u="none" strike="noStrike" dirty="0">
                          <a:effectLst/>
                        </a:rPr>
                        <a:t> </a:t>
                      </a:r>
                      <a:r>
                        <a:rPr lang="es-ES" sz="1800" u="none" strike="noStrike" dirty="0" err="1">
                          <a:effectLst/>
                        </a:rPr>
                        <a:t>or</a:t>
                      </a:r>
                      <a:r>
                        <a:rPr lang="es-ES" sz="1800" u="none" strike="noStrike" dirty="0">
                          <a:effectLst/>
                        </a:rPr>
                        <a:t> </a:t>
                      </a:r>
                      <a:r>
                        <a:rPr lang="es-ES" sz="1800" u="none" strike="noStrike" dirty="0" err="1">
                          <a:effectLst/>
                        </a:rPr>
                        <a:t>laws</a:t>
                      </a:r>
                      <a:r>
                        <a:rPr lang="es-ES" sz="1800" u="none" strike="noStrike" dirty="0">
                          <a:effectLst/>
                        </a:rPr>
                        <a:t> </a:t>
                      </a:r>
                      <a:r>
                        <a:rPr lang="es-ES" sz="1800" u="none" strike="noStrike" dirty="0" err="1">
                          <a:effectLst/>
                        </a:rPr>
                        <a:t>against</a:t>
                      </a:r>
                      <a:r>
                        <a:rPr lang="es-ES" sz="1800" u="none" strike="noStrike" dirty="0">
                          <a:effectLst/>
                        </a:rPr>
                        <a:t> </a:t>
                      </a:r>
                      <a:r>
                        <a:rPr lang="es-ES" sz="1800" u="none" strike="noStrike" dirty="0" err="1">
                          <a:effectLst/>
                        </a:rPr>
                        <a:t>ethnic</a:t>
                      </a:r>
                      <a:r>
                        <a:rPr lang="es-ES" sz="1800" u="none" strike="noStrike" dirty="0">
                          <a:effectLst/>
                        </a:rPr>
                        <a:t> </a:t>
                      </a:r>
                      <a:r>
                        <a:rPr lang="es-ES" sz="1800" u="none" strike="noStrike" dirty="0" err="1">
                          <a:effectLst/>
                        </a:rPr>
                        <a:t>or</a:t>
                      </a:r>
                      <a:r>
                        <a:rPr lang="es-ES" sz="1800" u="none" strike="noStrike" dirty="0">
                          <a:effectLst/>
                        </a:rPr>
                        <a:t> </a:t>
                      </a:r>
                      <a:r>
                        <a:rPr lang="es-ES" sz="1800" u="none" strike="noStrike" dirty="0" err="1">
                          <a:effectLst/>
                        </a:rPr>
                        <a:t>religious</a:t>
                      </a:r>
                      <a:r>
                        <a:rPr lang="es-ES" sz="1800" u="none" strike="noStrike" dirty="0">
                          <a:effectLst/>
                        </a:rPr>
                        <a:t> </a:t>
                      </a:r>
                      <a:r>
                        <a:rPr lang="es-ES" sz="1800" u="none" strike="noStrike" dirty="0" err="1">
                          <a:effectLst/>
                        </a:rPr>
                        <a:t>minorities</a:t>
                      </a:r>
                      <a:r>
                        <a:rPr lang="es-ES" sz="1800" u="none" strike="noStrike" dirty="0">
                          <a:effectLst/>
                        </a:rPr>
                        <a:t> </a:t>
                      </a:r>
                      <a:r>
                        <a:rPr lang="es-ES" sz="1800" u="none" strike="noStrike" dirty="0" err="1">
                          <a:effectLst/>
                        </a:rPr>
                        <a:t>or</a:t>
                      </a:r>
                      <a:r>
                        <a:rPr lang="es-ES" sz="1800" u="none" strike="noStrike" dirty="0">
                          <a:effectLst/>
                        </a:rPr>
                        <a:t> social </a:t>
                      </a:r>
                      <a:r>
                        <a:rPr lang="es-ES" sz="1800" u="none" strike="noStrike" dirty="0" err="1">
                          <a:effectLst/>
                        </a:rPr>
                        <a:t>groups</a:t>
                      </a:r>
                      <a:r>
                        <a:rPr lang="es-ES" sz="1800" u="none" strike="noStrike" dirty="0">
                          <a:effectLst/>
                        </a:rPr>
                        <a:t>.</a:t>
                      </a:r>
                    </a:p>
                  </a:txBody>
                  <a:tcPr marL="72000" marR="72000" marT="635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0308522"/>
                  </a:ext>
                </a:extLst>
              </a:tr>
            </a:tbl>
          </a:graphicData>
        </a:graphic>
      </p:graphicFrame>
      <p:sp>
        <p:nvSpPr>
          <p:cNvPr id="3" name="Title 2">
            <a:extLst>
              <a:ext uri="{FF2B5EF4-FFF2-40B4-BE49-F238E27FC236}">
                <a16:creationId xmlns:a16="http://schemas.microsoft.com/office/drawing/2014/main" id="{F111579C-EBEF-C545-903C-07958CE76BAF}"/>
              </a:ext>
            </a:extLst>
          </p:cNvPr>
          <p:cNvSpPr>
            <a:spLocks noGrp="1"/>
          </p:cNvSpPr>
          <p:nvPr>
            <p:ph type="title"/>
          </p:nvPr>
        </p:nvSpPr>
        <p:spPr/>
        <p:txBody>
          <a:bodyPr>
            <a:normAutofit/>
          </a:bodyPr>
          <a:lstStyle/>
          <a:p>
            <a:r>
              <a:rPr lang="es-ES_tradnl" sz="3600" dirty="0"/>
              <a:t>4. </a:t>
            </a:r>
            <a:r>
              <a:rPr lang="es-ES_tradnl" sz="3600" dirty="0" err="1"/>
              <a:t>Exercice</a:t>
            </a:r>
            <a:endParaRPr lang="es-ES_tradnl" sz="3600" dirty="0"/>
          </a:p>
        </p:txBody>
      </p:sp>
      <p:sp>
        <p:nvSpPr>
          <p:cNvPr id="8" name="TextBox 7">
            <a:extLst>
              <a:ext uri="{FF2B5EF4-FFF2-40B4-BE49-F238E27FC236}">
                <a16:creationId xmlns:a16="http://schemas.microsoft.com/office/drawing/2014/main" id="{6D7E46C1-49A4-E743-8BEF-B94CFC018E67}"/>
              </a:ext>
            </a:extLst>
          </p:cNvPr>
          <p:cNvSpPr txBox="1"/>
          <p:nvPr/>
        </p:nvSpPr>
        <p:spPr>
          <a:xfrm>
            <a:off x="6631338" y="2279625"/>
            <a:ext cx="5100890" cy="2246769"/>
          </a:xfrm>
          <a:prstGeom prst="rect">
            <a:avLst/>
          </a:prstGeom>
          <a:noFill/>
        </p:spPr>
        <p:txBody>
          <a:bodyPr wrap="square" rtlCol="0">
            <a:spAutoFit/>
          </a:bodyPr>
          <a:lstStyle/>
          <a:p>
            <a:pPr marL="457200" indent="-457200">
              <a:buFont typeface="Arial" panose="020B0604020202020204" pitchFamily="34" charset="0"/>
              <a:buChar char="•"/>
            </a:pPr>
            <a:r>
              <a:rPr lang="es-ES" sz="2800" b="1" dirty="0" err="1">
                <a:latin typeface="Calibri" panose="020F0502020204030204" pitchFamily="34" charset="0"/>
                <a:cs typeface="Calibri" panose="020F0502020204030204" pitchFamily="34" charset="0"/>
              </a:rPr>
              <a:t>What</a:t>
            </a:r>
            <a:r>
              <a:rPr lang="es-ES" sz="2800" b="1" dirty="0">
                <a:latin typeface="Calibri" panose="020F0502020204030204" pitchFamily="34" charset="0"/>
                <a:cs typeface="Calibri" panose="020F0502020204030204" pitchFamily="34" charset="0"/>
              </a:rPr>
              <a:t> </a:t>
            </a:r>
            <a:r>
              <a:rPr lang="es-ES" sz="2800" b="1" dirty="0" err="1">
                <a:latin typeface="Calibri" panose="020F0502020204030204" pitchFamily="34" charset="0"/>
                <a:cs typeface="Calibri" panose="020F0502020204030204" pitchFamily="34" charset="0"/>
              </a:rPr>
              <a:t>source</a:t>
            </a:r>
            <a:r>
              <a:rPr lang="es-ES" sz="2800" b="1" dirty="0">
                <a:latin typeface="Calibri" panose="020F0502020204030204" pitchFamily="34" charset="0"/>
                <a:cs typeface="Calibri" panose="020F0502020204030204" pitchFamily="34" charset="0"/>
              </a:rPr>
              <a:t> </a:t>
            </a:r>
            <a:r>
              <a:rPr lang="es-ES" sz="2800" b="1" dirty="0" err="1">
                <a:latin typeface="Calibri" panose="020F0502020204030204" pitchFamily="34" charset="0"/>
                <a:cs typeface="Calibri" panose="020F0502020204030204" pitchFamily="34" charset="0"/>
              </a:rPr>
              <a:t>would</a:t>
            </a:r>
            <a:r>
              <a:rPr lang="es-ES" sz="2800" b="1" dirty="0">
                <a:latin typeface="Calibri" panose="020F0502020204030204" pitchFamily="34" charset="0"/>
                <a:cs typeface="Calibri" panose="020F0502020204030204" pitchFamily="34" charset="0"/>
              </a:rPr>
              <a:t> </a:t>
            </a:r>
            <a:r>
              <a:rPr lang="es-ES" sz="2800" b="1" dirty="0" err="1">
                <a:latin typeface="Calibri" panose="020F0502020204030204" pitchFamily="34" charset="0"/>
                <a:cs typeface="Calibri" panose="020F0502020204030204" pitchFamily="34" charset="0"/>
              </a:rPr>
              <a:t>you</a:t>
            </a:r>
            <a:r>
              <a:rPr lang="es-ES" sz="2800" b="1" dirty="0">
                <a:latin typeface="Calibri" panose="020F0502020204030204" pitchFamily="34" charset="0"/>
                <a:cs typeface="Calibri" panose="020F0502020204030204" pitchFamily="34" charset="0"/>
              </a:rPr>
              <a:t> use?</a:t>
            </a:r>
          </a:p>
          <a:p>
            <a:pPr marL="457200" indent="-457200">
              <a:buFont typeface="Arial" panose="020B0604020202020204" pitchFamily="34" charset="0"/>
              <a:buChar char="•"/>
            </a:pPr>
            <a:endParaRPr lang="es-ES" sz="2800" b="1"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s-ES" sz="2800" b="1" dirty="0" err="1">
                <a:latin typeface="Calibri" panose="020F0502020204030204" pitchFamily="34" charset="0"/>
                <a:cs typeface="Calibri" panose="020F0502020204030204" pitchFamily="34" charset="0"/>
              </a:rPr>
              <a:t>Primary</a:t>
            </a:r>
            <a:r>
              <a:rPr lang="es-ES" sz="2800" b="1" dirty="0">
                <a:latin typeface="Calibri" panose="020F0502020204030204" pitchFamily="34" charset="0"/>
                <a:cs typeface="Calibri" panose="020F0502020204030204" pitchFamily="34" charset="0"/>
              </a:rPr>
              <a:t> </a:t>
            </a:r>
            <a:r>
              <a:rPr lang="es-ES" sz="2800" b="1" dirty="0" err="1">
                <a:latin typeface="Calibri" panose="020F0502020204030204" pitchFamily="34" charset="0"/>
                <a:cs typeface="Calibri" panose="020F0502020204030204" pitchFamily="34" charset="0"/>
              </a:rPr>
              <a:t>or</a:t>
            </a:r>
            <a:r>
              <a:rPr lang="es-ES" sz="2800" b="1" dirty="0">
                <a:latin typeface="Calibri" panose="020F0502020204030204" pitchFamily="34" charset="0"/>
                <a:cs typeface="Calibri" panose="020F0502020204030204" pitchFamily="34" charset="0"/>
              </a:rPr>
              <a:t> </a:t>
            </a:r>
            <a:r>
              <a:rPr lang="es-ES" sz="2800" b="1" dirty="0" err="1">
                <a:latin typeface="Calibri" panose="020F0502020204030204" pitchFamily="34" charset="0"/>
                <a:cs typeface="Calibri" panose="020F0502020204030204" pitchFamily="34" charset="0"/>
              </a:rPr>
              <a:t>secondary</a:t>
            </a:r>
            <a:r>
              <a:rPr lang="es-ES" sz="2800" b="1" dirty="0">
                <a:latin typeface="Calibri" panose="020F0502020204030204" pitchFamily="34" charset="0"/>
                <a:cs typeface="Calibri" panose="020F0502020204030204" pitchFamily="34" charset="0"/>
              </a:rPr>
              <a:t> data?</a:t>
            </a:r>
          </a:p>
          <a:p>
            <a:pPr marL="457200" indent="-457200">
              <a:buFont typeface="Arial" panose="020B0604020202020204" pitchFamily="34" charset="0"/>
              <a:buChar char="•"/>
            </a:pPr>
            <a:endParaRPr lang="es-ES" sz="2800" b="1"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s-ES" sz="2800" b="1" dirty="0" err="1">
                <a:latin typeface="Calibri" panose="020F0502020204030204" pitchFamily="34" charset="0"/>
                <a:cs typeface="Calibri" panose="020F0502020204030204" pitchFamily="34" charset="0"/>
              </a:rPr>
              <a:t>What</a:t>
            </a:r>
            <a:r>
              <a:rPr lang="es-ES" sz="2800" b="1" dirty="0">
                <a:latin typeface="Calibri" panose="020F0502020204030204" pitchFamily="34" charset="0"/>
                <a:cs typeface="Calibri" panose="020F0502020204030204" pitchFamily="34" charset="0"/>
              </a:rPr>
              <a:t> </a:t>
            </a:r>
            <a:r>
              <a:rPr lang="es-ES" sz="2800" b="1" dirty="0" err="1">
                <a:latin typeface="Calibri" panose="020F0502020204030204" pitchFamily="34" charset="0"/>
                <a:cs typeface="Calibri" panose="020F0502020204030204" pitchFamily="34" charset="0"/>
              </a:rPr>
              <a:t>research</a:t>
            </a:r>
            <a:r>
              <a:rPr lang="es-ES" sz="2800" b="1" dirty="0">
                <a:latin typeface="Calibri" panose="020F0502020204030204" pitchFamily="34" charset="0"/>
                <a:cs typeface="Calibri" panose="020F0502020204030204" pitchFamily="34" charset="0"/>
              </a:rPr>
              <a:t> </a:t>
            </a:r>
            <a:r>
              <a:rPr lang="es-ES" sz="2800" b="1" dirty="0" err="1">
                <a:latin typeface="Calibri" panose="020F0502020204030204" pitchFamily="34" charset="0"/>
                <a:cs typeface="Calibri" panose="020F0502020204030204" pitchFamily="34" charset="0"/>
              </a:rPr>
              <a:t>methods</a:t>
            </a:r>
            <a:r>
              <a:rPr lang="es-ES" sz="2800" b="1"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2907757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CDA3177-E48E-4190-B13E-7CB27B3D1177}"/>
              </a:ext>
            </a:extLst>
          </p:cNvPr>
          <p:cNvSpPr txBox="1"/>
          <p:nvPr/>
        </p:nvSpPr>
        <p:spPr>
          <a:xfrm>
            <a:off x="6631338" y="2279625"/>
            <a:ext cx="5100890" cy="2246769"/>
          </a:xfrm>
          <a:prstGeom prst="rect">
            <a:avLst/>
          </a:prstGeom>
          <a:noFill/>
        </p:spPr>
        <p:txBody>
          <a:bodyPr wrap="square" rtlCol="0">
            <a:spAutoFit/>
          </a:bodyPr>
          <a:lstStyle/>
          <a:p>
            <a:pPr marL="457200" indent="-457200">
              <a:buFont typeface="Arial" panose="020B0604020202020204" pitchFamily="34" charset="0"/>
              <a:buChar char="•"/>
            </a:pPr>
            <a:r>
              <a:rPr lang="es-ES" sz="2800" b="1" dirty="0" err="1">
                <a:latin typeface="Calibri" panose="020F0502020204030204" pitchFamily="34" charset="0"/>
                <a:cs typeface="Calibri" panose="020F0502020204030204" pitchFamily="34" charset="0"/>
              </a:rPr>
              <a:t>What</a:t>
            </a:r>
            <a:r>
              <a:rPr lang="es-ES" sz="2800" b="1" dirty="0">
                <a:latin typeface="Calibri" panose="020F0502020204030204" pitchFamily="34" charset="0"/>
                <a:cs typeface="Calibri" panose="020F0502020204030204" pitchFamily="34" charset="0"/>
              </a:rPr>
              <a:t> </a:t>
            </a:r>
            <a:r>
              <a:rPr lang="es-ES" sz="2800" b="1" dirty="0" err="1">
                <a:latin typeface="Calibri" panose="020F0502020204030204" pitchFamily="34" charset="0"/>
                <a:cs typeface="Calibri" panose="020F0502020204030204" pitchFamily="34" charset="0"/>
              </a:rPr>
              <a:t>source</a:t>
            </a:r>
            <a:r>
              <a:rPr lang="es-ES" sz="2800" b="1" dirty="0">
                <a:latin typeface="Calibri" panose="020F0502020204030204" pitchFamily="34" charset="0"/>
                <a:cs typeface="Calibri" panose="020F0502020204030204" pitchFamily="34" charset="0"/>
              </a:rPr>
              <a:t> </a:t>
            </a:r>
            <a:r>
              <a:rPr lang="es-ES" sz="2800" b="1" dirty="0" err="1">
                <a:latin typeface="Calibri" panose="020F0502020204030204" pitchFamily="34" charset="0"/>
                <a:cs typeface="Calibri" panose="020F0502020204030204" pitchFamily="34" charset="0"/>
              </a:rPr>
              <a:t>would</a:t>
            </a:r>
            <a:r>
              <a:rPr lang="es-ES" sz="2800" b="1" dirty="0">
                <a:latin typeface="Calibri" panose="020F0502020204030204" pitchFamily="34" charset="0"/>
                <a:cs typeface="Calibri" panose="020F0502020204030204" pitchFamily="34" charset="0"/>
              </a:rPr>
              <a:t> </a:t>
            </a:r>
            <a:r>
              <a:rPr lang="es-ES" sz="2800" b="1" dirty="0" err="1">
                <a:latin typeface="Calibri" panose="020F0502020204030204" pitchFamily="34" charset="0"/>
                <a:cs typeface="Calibri" panose="020F0502020204030204" pitchFamily="34" charset="0"/>
              </a:rPr>
              <a:t>you</a:t>
            </a:r>
            <a:r>
              <a:rPr lang="es-ES" sz="2800" b="1" dirty="0">
                <a:latin typeface="Calibri" panose="020F0502020204030204" pitchFamily="34" charset="0"/>
                <a:cs typeface="Calibri" panose="020F0502020204030204" pitchFamily="34" charset="0"/>
              </a:rPr>
              <a:t> use?</a:t>
            </a:r>
          </a:p>
          <a:p>
            <a:pPr marL="457200" indent="-457200">
              <a:buFont typeface="Arial" panose="020B0604020202020204" pitchFamily="34" charset="0"/>
              <a:buChar char="•"/>
            </a:pPr>
            <a:endParaRPr lang="es-ES" sz="2800" b="1"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s-ES" sz="2800" b="1" dirty="0" err="1">
                <a:latin typeface="Calibri" panose="020F0502020204030204" pitchFamily="34" charset="0"/>
                <a:cs typeface="Calibri" panose="020F0502020204030204" pitchFamily="34" charset="0"/>
              </a:rPr>
              <a:t>Primary</a:t>
            </a:r>
            <a:r>
              <a:rPr lang="es-ES" sz="2800" b="1" dirty="0">
                <a:latin typeface="Calibri" panose="020F0502020204030204" pitchFamily="34" charset="0"/>
                <a:cs typeface="Calibri" panose="020F0502020204030204" pitchFamily="34" charset="0"/>
              </a:rPr>
              <a:t> </a:t>
            </a:r>
            <a:r>
              <a:rPr lang="es-ES" sz="2800" b="1" dirty="0" err="1">
                <a:latin typeface="Calibri" panose="020F0502020204030204" pitchFamily="34" charset="0"/>
                <a:cs typeface="Calibri" panose="020F0502020204030204" pitchFamily="34" charset="0"/>
              </a:rPr>
              <a:t>or</a:t>
            </a:r>
            <a:r>
              <a:rPr lang="es-ES" sz="2800" b="1" dirty="0">
                <a:latin typeface="Calibri" panose="020F0502020204030204" pitchFamily="34" charset="0"/>
                <a:cs typeface="Calibri" panose="020F0502020204030204" pitchFamily="34" charset="0"/>
              </a:rPr>
              <a:t> </a:t>
            </a:r>
            <a:r>
              <a:rPr lang="es-ES" sz="2800" b="1" dirty="0" err="1">
                <a:latin typeface="Calibri" panose="020F0502020204030204" pitchFamily="34" charset="0"/>
                <a:cs typeface="Calibri" panose="020F0502020204030204" pitchFamily="34" charset="0"/>
              </a:rPr>
              <a:t>secondary</a:t>
            </a:r>
            <a:r>
              <a:rPr lang="es-ES" sz="2800" b="1" dirty="0">
                <a:latin typeface="Calibri" panose="020F0502020204030204" pitchFamily="34" charset="0"/>
                <a:cs typeface="Calibri" panose="020F0502020204030204" pitchFamily="34" charset="0"/>
              </a:rPr>
              <a:t> data?</a:t>
            </a:r>
          </a:p>
          <a:p>
            <a:pPr marL="457200" indent="-457200">
              <a:buFont typeface="Arial" panose="020B0604020202020204" pitchFamily="34" charset="0"/>
              <a:buChar char="•"/>
            </a:pPr>
            <a:endParaRPr lang="es-ES" sz="2800" b="1"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s-ES" sz="2800" b="1" dirty="0" err="1">
                <a:latin typeface="Calibri" panose="020F0502020204030204" pitchFamily="34" charset="0"/>
                <a:cs typeface="Calibri" panose="020F0502020204030204" pitchFamily="34" charset="0"/>
              </a:rPr>
              <a:t>What</a:t>
            </a:r>
            <a:r>
              <a:rPr lang="es-ES" sz="2800" b="1" dirty="0">
                <a:latin typeface="Calibri" panose="020F0502020204030204" pitchFamily="34" charset="0"/>
                <a:cs typeface="Calibri" panose="020F0502020204030204" pitchFamily="34" charset="0"/>
              </a:rPr>
              <a:t> </a:t>
            </a:r>
            <a:r>
              <a:rPr lang="es-ES" sz="2800" b="1" dirty="0" err="1">
                <a:latin typeface="Calibri" panose="020F0502020204030204" pitchFamily="34" charset="0"/>
                <a:cs typeface="Calibri" panose="020F0502020204030204" pitchFamily="34" charset="0"/>
              </a:rPr>
              <a:t>research</a:t>
            </a:r>
            <a:r>
              <a:rPr lang="es-ES" sz="2800" b="1" dirty="0">
                <a:latin typeface="Calibri" panose="020F0502020204030204" pitchFamily="34" charset="0"/>
                <a:cs typeface="Calibri" panose="020F0502020204030204" pitchFamily="34" charset="0"/>
              </a:rPr>
              <a:t> </a:t>
            </a:r>
            <a:r>
              <a:rPr lang="es-ES" sz="2800" b="1" dirty="0" err="1">
                <a:latin typeface="Calibri" panose="020F0502020204030204" pitchFamily="34" charset="0"/>
                <a:cs typeface="Calibri" panose="020F0502020204030204" pitchFamily="34" charset="0"/>
              </a:rPr>
              <a:t>methods</a:t>
            </a:r>
            <a:r>
              <a:rPr lang="es-ES" sz="2800" b="1" dirty="0">
                <a:latin typeface="Calibri" panose="020F0502020204030204" pitchFamily="34" charset="0"/>
                <a:cs typeface="Calibri" panose="020F0502020204030204" pitchFamily="34" charset="0"/>
              </a:rPr>
              <a:t>? </a:t>
            </a:r>
          </a:p>
        </p:txBody>
      </p:sp>
      <p:graphicFrame>
        <p:nvGraphicFramePr>
          <p:cNvPr id="3" name="Table 2">
            <a:extLst>
              <a:ext uri="{FF2B5EF4-FFF2-40B4-BE49-F238E27FC236}">
                <a16:creationId xmlns:a16="http://schemas.microsoft.com/office/drawing/2014/main" id="{C972D1D6-B4E8-4575-8A01-7E7C68135CEF}"/>
              </a:ext>
            </a:extLst>
          </p:cNvPr>
          <p:cNvGraphicFramePr>
            <a:graphicFrameLocks noGrp="1"/>
          </p:cNvGraphicFramePr>
          <p:nvPr/>
        </p:nvGraphicFramePr>
        <p:xfrm>
          <a:off x="636885" y="1169530"/>
          <a:ext cx="5459115" cy="4809480"/>
        </p:xfrm>
        <a:graphic>
          <a:graphicData uri="http://schemas.openxmlformats.org/drawingml/2006/table">
            <a:tbl>
              <a:tblPr>
                <a:tableStyleId>{5C22544A-7EE6-4342-B048-85BDC9FD1C3A}</a:tableStyleId>
              </a:tblPr>
              <a:tblGrid>
                <a:gridCol w="645934">
                  <a:extLst>
                    <a:ext uri="{9D8B030D-6E8A-4147-A177-3AD203B41FA5}">
                      <a16:colId xmlns:a16="http://schemas.microsoft.com/office/drawing/2014/main" val="3091888652"/>
                    </a:ext>
                  </a:extLst>
                </a:gridCol>
                <a:gridCol w="4813181">
                  <a:extLst>
                    <a:ext uri="{9D8B030D-6E8A-4147-A177-3AD203B41FA5}">
                      <a16:colId xmlns:a16="http://schemas.microsoft.com/office/drawing/2014/main" val="1403664793"/>
                    </a:ext>
                  </a:extLst>
                </a:gridCol>
              </a:tblGrid>
              <a:tr h="473918">
                <a:tc gridSpan="2">
                  <a:txBody>
                    <a:bodyPr/>
                    <a:lstStyle/>
                    <a:p>
                      <a:pPr algn="ctr" fontAlgn="ctr"/>
                      <a:r>
                        <a:rPr lang="es-ES" sz="1800" b="1" u="none" strike="noStrike" dirty="0" err="1">
                          <a:solidFill>
                            <a:schemeClr val="bg1"/>
                          </a:solidFill>
                          <a:effectLst/>
                          <a:latin typeface="Calibri" panose="020F0502020204030204" pitchFamily="34" charset="0"/>
                          <a:cs typeface="Calibri" panose="020F0502020204030204" pitchFamily="34" charset="0"/>
                        </a:rPr>
                        <a:t>Community</a:t>
                      </a:r>
                      <a:r>
                        <a:rPr lang="es-ES" sz="1800" b="1" u="none" strike="noStrike" dirty="0">
                          <a:solidFill>
                            <a:schemeClr val="bg1"/>
                          </a:solidFill>
                          <a:effectLst/>
                          <a:latin typeface="Calibri" panose="020F0502020204030204" pitchFamily="34" charset="0"/>
                          <a:cs typeface="Calibri" panose="020F0502020204030204" pitchFamily="34" charset="0"/>
                        </a:rPr>
                        <a:t> </a:t>
                      </a:r>
                      <a:r>
                        <a:rPr lang="es-ES" sz="1800" b="1" u="none" strike="noStrike" dirty="0" err="1">
                          <a:solidFill>
                            <a:schemeClr val="bg1"/>
                          </a:solidFill>
                          <a:effectLst/>
                          <a:latin typeface="Calibri" panose="020F0502020204030204" pitchFamily="34" charset="0"/>
                          <a:cs typeface="Calibri" panose="020F0502020204030204" pitchFamily="34" charset="0"/>
                        </a:rPr>
                        <a:t>factors</a:t>
                      </a:r>
                      <a:r>
                        <a:rPr lang="es-ES" sz="1800" b="1" u="none" strike="noStrike" dirty="0">
                          <a:solidFill>
                            <a:schemeClr val="bg1"/>
                          </a:solidFill>
                          <a:effectLst/>
                          <a:latin typeface="Calibri" panose="020F0502020204030204" pitchFamily="34" charset="0"/>
                          <a:cs typeface="Calibri" panose="020F0502020204030204" pitchFamily="34" charset="0"/>
                        </a:rPr>
                        <a:t> (B)</a:t>
                      </a:r>
                    </a:p>
                  </a:txBody>
                  <a:tcPr marL="72000" marR="6350" marT="6350" marB="72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60000"/>
                        <a:lumOff val="40000"/>
                      </a:schemeClr>
                    </a:solidFill>
                  </a:tcPr>
                </a:tc>
                <a:tc hMerge="1">
                  <a:txBody>
                    <a:bodyPr/>
                    <a:lstStyle/>
                    <a:p>
                      <a:endParaRPr lang="es-ES"/>
                    </a:p>
                  </a:txBody>
                  <a:tcPr/>
                </a:tc>
                <a:extLst>
                  <a:ext uri="{0D108BD9-81ED-4DB2-BD59-A6C34878D82A}">
                    <a16:rowId xmlns:a16="http://schemas.microsoft.com/office/drawing/2014/main" val="3789005811"/>
                  </a:ext>
                </a:extLst>
              </a:tr>
              <a:tr h="1005040">
                <a:tc>
                  <a:txBody>
                    <a:bodyPr/>
                    <a:lstStyle/>
                    <a:p>
                      <a:pPr algn="ctr" fontAlgn="ctr"/>
                      <a:r>
                        <a:rPr lang="es-ES" sz="1800" b="1" u="none" strike="noStrike" dirty="0">
                          <a:solidFill>
                            <a:schemeClr val="bg1"/>
                          </a:solidFill>
                          <a:effectLst/>
                          <a:latin typeface="Calibri" panose="020F0502020204030204" pitchFamily="34" charset="0"/>
                          <a:cs typeface="Calibri" panose="020F0502020204030204" pitchFamily="34" charset="0"/>
                        </a:rPr>
                        <a:t>B.3</a:t>
                      </a:r>
                      <a:endParaRPr lang="es-ES" sz="1800" b="1" i="0" u="none" strike="noStrike" dirty="0">
                        <a:solidFill>
                          <a:schemeClr val="bg1"/>
                        </a:solidFill>
                        <a:effectLst/>
                        <a:latin typeface="Calibri" panose="020F0502020204030204" pitchFamily="34" charset="0"/>
                        <a:cs typeface="Calibri" panose="020F0502020204030204" pitchFamily="34" charset="0"/>
                      </a:endParaRPr>
                    </a:p>
                  </a:txBody>
                  <a:tcPr marL="72000" marR="6350" marT="6350" marB="72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l" fontAlgn="ctr"/>
                      <a:r>
                        <a:rPr lang="es-ES" sz="1800" u="none" strike="noStrike" dirty="0" err="1">
                          <a:effectLst/>
                          <a:latin typeface="Calibri" panose="020F0502020204030204" pitchFamily="34" charset="0"/>
                          <a:cs typeface="Calibri" panose="020F0502020204030204" pitchFamily="34" charset="0"/>
                        </a:rPr>
                        <a:t>Existing</a:t>
                      </a:r>
                      <a:r>
                        <a:rPr lang="es-ES" sz="1800" u="none" strike="noStrike" dirty="0">
                          <a:effectLst/>
                          <a:latin typeface="Calibri" panose="020F0502020204030204" pitchFamily="34" charset="0"/>
                          <a:cs typeface="Calibri" panose="020F0502020204030204" pitchFamily="34" charset="0"/>
                        </a:rPr>
                        <a:t> </a:t>
                      </a:r>
                      <a:r>
                        <a:rPr lang="es-ES" sz="1800" u="none" strike="noStrike" dirty="0" err="1">
                          <a:effectLst/>
                          <a:latin typeface="Calibri" panose="020F0502020204030204" pitchFamily="34" charset="0"/>
                          <a:cs typeface="Calibri" panose="020F0502020204030204" pitchFamily="34" charset="0"/>
                        </a:rPr>
                        <a:t>or</a:t>
                      </a:r>
                      <a:r>
                        <a:rPr lang="es-ES" sz="1800" u="none" strike="noStrike" dirty="0">
                          <a:effectLst/>
                          <a:latin typeface="Calibri" panose="020F0502020204030204" pitchFamily="34" charset="0"/>
                          <a:cs typeface="Calibri" panose="020F0502020204030204" pitchFamily="34" charset="0"/>
                        </a:rPr>
                        <a:t> </a:t>
                      </a:r>
                      <a:r>
                        <a:rPr lang="es-ES" sz="1800" u="none" strike="noStrike" dirty="0" err="1">
                          <a:effectLst/>
                          <a:latin typeface="Calibri" panose="020F0502020204030204" pitchFamily="34" charset="0"/>
                          <a:cs typeface="Calibri" panose="020F0502020204030204" pitchFamily="34" charset="0"/>
                        </a:rPr>
                        <a:t>known</a:t>
                      </a:r>
                      <a:r>
                        <a:rPr lang="es-ES" sz="1800" u="none" strike="noStrike" dirty="0">
                          <a:effectLst/>
                          <a:latin typeface="Calibri" panose="020F0502020204030204" pitchFamily="34" charset="0"/>
                          <a:cs typeface="Calibri" panose="020F0502020204030204" pitchFamily="34" charset="0"/>
                        </a:rPr>
                        <a:t> </a:t>
                      </a:r>
                      <a:r>
                        <a:rPr lang="es-ES" sz="1800" u="none" strike="noStrike" dirty="0" err="1">
                          <a:effectLst/>
                          <a:latin typeface="Calibri" panose="020F0502020204030204" pitchFamily="34" charset="0"/>
                          <a:cs typeface="Calibri" panose="020F0502020204030204" pitchFamily="34" charset="0"/>
                        </a:rPr>
                        <a:t>trafficking</a:t>
                      </a:r>
                      <a:r>
                        <a:rPr lang="es-ES" sz="1800" u="none" strike="noStrike" dirty="0">
                          <a:effectLst/>
                          <a:latin typeface="Calibri" panose="020F0502020204030204" pitchFamily="34" charset="0"/>
                          <a:cs typeface="Calibri" panose="020F0502020204030204" pitchFamily="34" charset="0"/>
                        </a:rPr>
                        <a:t> </a:t>
                      </a:r>
                      <a:r>
                        <a:rPr lang="es-ES" sz="1800" u="none" strike="noStrike" dirty="0" err="1">
                          <a:effectLst/>
                          <a:latin typeface="Calibri" panose="020F0502020204030204" pitchFamily="34" charset="0"/>
                          <a:cs typeface="Calibri" panose="020F0502020204030204" pitchFamily="34" charset="0"/>
                        </a:rPr>
                        <a:t>trends</a:t>
                      </a:r>
                      <a:r>
                        <a:rPr lang="es-ES" sz="1800" u="none" strike="noStrike" dirty="0">
                          <a:effectLst/>
                          <a:latin typeface="Calibri" panose="020F0502020204030204" pitchFamily="34" charset="0"/>
                          <a:cs typeface="Calibri" panose="020F0502020204030204" pitchFamily="34" charset="0"/>
                        </a:rPr>
                        <a:t> and </a:t>
                      </a:r>
                      <a:r>
                        <a:rPr lang="es-ES" sz="1800" u="none" strike="noStrike" dirty="0" err="1">
                          <a:effectLst/>
                          <a:latin typeface="Calibri" panose="020F0502020204030204" pitchFamily="34" charset="0"/>
                          <a:cs typeface="Calibri" panose="020F0502020204030204" pitchFamily="34" charset="0"/>
                        </a:rPr>
                        <a:t>patterns</a:t>
                      </a:r>
                      <a:r>
                        <a:rPr lang="es-ES" sz="1800" u="none" strike="noStrike" dirty="0">
                          <a:effectLst/>
                          <a:latin typeface="Calibri" panose="020F0502020204030204" pitchFamily="34" charset="0"/>
                          <a:cs typeface="Calibri" panose="020F0502020204030204" pitchFamily="34" charset="0"/>
                        </a:rPr>
                        <a:t> at </a:t>
                      </a:r>
                      <a:r>
                        <a:rPr lang="es-ES" sz="1800" u="none" strike="noStrike" dirty="0" err="1">
                          <a:effectLst/>
                          <a:latin typeface="Calibri" panose="020F0502020204030204" pitchFamily="34" charset="0"/>
                          <a:cs typeface="Calibri" panose="020F0502020204030204" pitchFamily="34" charset="0"/>
                        </a:rPr>
                        <a:t>the</a:t>
                      </a:r>
                      <a:r>
                        <a:rPr lang="es-ES" sz="1800" u="none" strike="noStrike" dirty="0">
                          <a:effectLst/>
                          <a:latin typeface="Calibri" panose="020F0502020204030204" pitchFamily="34" charset="0"/>
                          <a:cs typeface="Calibri" panose="020F0502020204030204" pitchFamily="34" charset="0"/>
                        </a:rPr>
                        <a:t> time of </a:t>
                      </a:r>
                      <a:r>
                        <a:rPr lang="es-ES" sz="1800" u="none" strike="noStrike" dirty="0" err="1">
                          <a:effectLst/>
                          <a:latin typeface="Calibri" panose="020F0502020204030204" pitchFamily="34" charset="0"/>
                          <a:cs typeface="Calibri" panose="020F0502020204030204" pitchFamily="34" charset="0"/>
                        </a:rPr>
                        <a:t>research</a:t>
                      </a:r>
                      <a:r>
                        <a:rPr lang="es-ES" sz="1800" u="none" strike="noStrike" dirty="0">
                          <a:effectLst/>
                          <a:latin typeface="Calibri" panose="020F0502020204030204" pitchFamily="34" charset="0"/>
                          <a:cs typeface="Calibri" panose="020F0502020204030204" pitchFamily="34" charset="0"/>
                        </a:rPr>
                        <a:t> </a:t>
                      </a:r>
                      <a:r>
                        <a:rPr lang="es-ES" sz="1800" u="none" strike="noStrike" dirty="0" err="1">
                          <a:effectLst/>
                          <a:latin typeface="Calibri" panose="020F0502020204030204" pitchFamily="34" charset="0"/>
                          <a:cs typeface="Calibri" panose="020F0502020204030204" pitchFamily="34" charset="0"/>
                        </a:rPr>
                        <a:t>or</a:t>
                      </a:r>
                      <a:r>
                        <a:rPr lang="es-ES" sz="1800" u="none" strike="noStrike" dirty="0">
                          <a:effectLst/>
                          <a:latin typeface="Calibri" panose="020F0502020204030204" pitchFamily="34" charset="0"/>
                          <a:cs typeface="Calibri" panose="020F0502020204030204" pitchFamily="34" charset="0"/>
                        </a:rPr>
                        <a:t> pre-</a:t>
                      </a:r>
                      <a:r>
                        <a:rPr lang="es-ES" sz="1800" u="none" strike="noStrike" dirty="0" err="1">
                          <a:effectLst/>
                          <a:latin typeface="Calibri" panose="020F0502020204030204" pitchFamily="34" charset="0"/>
                          <a:cs typeface="Calibri" panose="020F0502020204030204" pitchFamily="34" charset="0"/>
                        </a:rPr>
                        <a:t>existing</a:t>
                      </a:r>
                      <a:r>
                        <a:rPr lang="es-ES" sz="1800" u="none" strike="noStrike" dirty="0">
                          <a:effectLst/>
                          <a:latin typeface="Calibri" panose="020F0502020204030204" pitchFamily="34" charset="0"/>
                          <a:cs typeface="Calibri" panose="020F0502020204030204" pitchFamily="34" charset="0"/>
                        </a:rPr>
                        <a:t> </a:t>
                      </a:r>
                      <a:r>
                        <a:rPr lang="es-ES" sz="1800" u="none" strike="noStrike" dirty="0" err="1">
                          <a:effectLst/>
                          <a:latin typeface="Calibri" panose="020F0502020204030204" pitchFamily="34" charset="0"/>
                          <a:cs typeface="Calibri" panose="020F0502020204030204" pitchFamily="34" charset="0"/>
                        </a:rPr>
                        <a:t>trafficking</a:t>
                      </a:r>
                      <a:r>
                        <a:rPr lang="es-ES" sz="1800" u="none" strike="noStrike" dirty="0">
                          <a:effectLst/>
                          <a:latin typeface="Calibri" panose="020F0502020204030204" pitchFamily="34" charset="0"/>
                          <a:cs typeface="Calibri" panose="020F0502020204030204" pitchFamily="34" charset="0"/>
                        </a:rPr>
                        <a:t> </a:t>
                      </a:r>
                      <a:r>
                        <a:rPr lang="es-ES" sz="1800" u="none" strike="noStrike" dirty="0" err="1">
                          <a:effectLst/>
                          <a:latin typeface="Calibri" panose="020F0502020204030204" pitchFamily="34" charset="0"/>
                          <a:cs typeface="Calibri" panose="020F0502020204030204" pitchFamily="34" charset="0"/>
                        </a:rPr>
                        <a:t>trends</a:t>
                      </a:r>
                      <a:r>
                        <a:rPr lang="es-ES" sz="1800" u="none" strike="noStrike" dirty="0">
                          <a:effectLst/>
                          <a:latin typeface="Calibri" panose="020F0502020204030204" pitchFamily="34" charset="0"/>
                          <a:cs typeface="Calibri" panose="020F0502020204030204" pitchFamily="34" charset="0"/>
                        </a:rPr>
                        <a:t> and </a:t>
                      </a:r>
                      <a:r>
                        <a:rPr lang="es-ES" sz="1800" u="none" strike="noStrike" dirty="0" err="1">
                          <a:effectLst/>
                          <a:latin typeface="Calibri" panose="020F0502020204030204" pitchFamily="34" charset="0"/>
                          <a:cs typeface="Calibri" panose="020F0502020204030204" pitchFamily="34" charset="0"/>
                        </a:rPr>
                        <a:t>patterns</a:t>
                      </a:r>
                      <a:r>
                        <a:rPr lang="es-ES" sz="1800" u="none" strike="noStrike" dirty="0">
                          <a:effectLst/>
                          <a:latin typeface="Calibri" panose="020F0502020204030204" pitchFamily="34" charset="0"/>
                          <a:cs typeface="Calibri" panose="020F0502020204030204" pitchFamily="34" charset="0"/>
                        </a:rPr>
                        <a:t> </a:t>
                      </a:r>
                      <a:r>
                        <a:rPr lang="es-ES" sz="1800" u="none" strike="noStrike" dirty="0" err="1">
                          <a:effectLst/>
                          <a:latin typeface="Calibri" panose="020F0502020204030204" pitchFamily="34" charset="0"/>
                          <a:cs typeface="Calibri" panose="020F0502020204030204" pitchFamily="34" charset="0"/>
                        </a:rPr>
                        <a:t>before</a:t>
                      </a:r>
                      <a:r>
                        <a:rPr lang="es-ES" sz="1800" u="none" strike="noStrike" dirty="0">
                          <a:effectLst/>
                          <a:latin typeface="Calibri" panose="020F0502020204030204" pitchFamily="34" charset="0"/>
                          <a:cs typeface="Calibri" panose="020F0502020204030204" pitchFamily="34" charset="0"/>
                        </a:rPr>
                        <a:t> </a:t>
                      </a:r>
                      <a:r>
                        <a:rPr lang="es-ES" sz="1800" u="none" strike="noStrike" dirty="0" err="1">
                          <a:effectLst/>
                          <a:latin typeface="Calibri" panose="020F0502020204030204" pitchFamily="34" charset="0"/>
                          <a:cs typeface="Calibri" panose="020F0502020204030204" pitchFamily="34" charset="0"/>
                        </a:rPr>
                        <a:t>an</a:t>
                      </a:r>
                      <a:r>
                        <a:rPr lang="es-ES" sz="1800" u="none" strike="noStrike" dirty="0">
                          <a:effectLst/>
                          <a:latin typeface="Calibri" panose="020F0502020204030204" pitchFamily="34" charset="0"/>
                          <a:cs typeface="Calibri" panose="020F0502020204030204" pitchFamily="34" charset="0"/>
                        </a:rPr>
                        <a:t> </a:t>
                      </a:r>
                      <a:r>
                        <a:rPr lang="es-ES" sz="1800" u="none" strike="noStrike" dirty="0" err="1">
                          <a:effectLst/>
                          <a:latin typeface="Calibri" panose="020F0502020204030204" pitchFamily="34" charset="0"/>
                          <a:cs typeface="Calibri" panose="020F0502020204030204" pitchFamily="34" charset="0"/>
                        </a:rPr>
                        <a:t>emergency</a:t>
                      </a:r>
                      <a:r>
                        <a:rPr lang="es-ES" sz="1800" u="none" strike="noStrike" dirty="0">
                          <a:effectLst/>
                          <a:latin typeface="Calibri" panose="020F0502020204030204" pitchFamily="34" charset="0"/>
                          <a:cs typeface="Calibri" panose="020F0502020204030204" pitchFamily="34" charset="0"/>
                        </a:rPr>
                        <a:t> </a:t>
                      </a:r>
                      <a:r>
                        <a:rPr lang="es-ES" sz="1800" u="none" strike="noStrike" dirty="0" err="1">
                          <a:effectLst/>
                          <a:latin typeface="Calibri" panose="020F0502020204030204" pitchFamily="34" charset="0"/>
                          <a:cs typeface="Calibri" panose="020F0502020204030204" pitchFamily="34" charset="0"/>
                        </a:rPr>
                        <a:t>started</a:t>
                      </a:r>
                      <a:r>
                        <a:rPr lang="es-ES" sz="1800" u="none" strike="noStrike" dirty="0">
                          <a:effectLst/>
                          <a:latin typeface="Calibri" panose="020F0502020204030204" pitchFamily="34" charset="0"/>
                          <a:cs typeface="Calibri" panose="020F0502020204030204" pitchFamily="34" charset="0"/>
                        </a:rPr>
                        <a:t> at </a:t>
                      </a:r>
                      <a:r>
                        <a:rPr lang="es-ES" sz="1800" u="none" strike="noStrike" dirty="0" err="1">
                          <a:effectLst/>
                          <a:latin typeface="Calibri" panose="020F0502020204030204" pitchFamily="34" charset="0"/>
                          <a:cs typeface="Calibri" panose="020F0502020204030204" pitchFamily="34" charset="0"/>
                        </a:rPr>
                        <a:t>the</a:t>
                      </a:r>
                      <a:r>
                        <a:rPr lang="es-ES" sz="1800" u="none" strike="noStrike" dirty="0">
                          <a:effectLst/>
                          <a:latin typeface="Calibri" panose="020F0502020204030204" pitchFamily="34" charset="0"/>
                          <a:cs typeface="Calibri" panose="020F0502020204030204" pitchFamily="34" charset="0"/>
                        </a:rPr>
                        <a:t> </a:t>
                      </a:r>
                      <a:r>
                        <a:rPr lang="es-ES" sz="1800" u="none" strike="noStrike" dirty="0" err="1">
                          <a:effectLst/>
                          <a:latin typeface="Calibri" panose="020F0502020204030204" pitchFamily="34" charset="0"/>
                          <a:cs typeface="Calibri" panose="020F0502020204030204" pitchFamily="34" charset="0"/>
                        </a:rPr>
                        <a:t>community</a:t>
                      </a:r>
                      <a:r>
                        <a:rPr lang="es-ES" sz="1800" u="none" strike="noStrike" dirty="0">
                          <a:effectLst/>
                          <a:latin typeface="Calibri" panose="020F0502020204030204" pitchFamily="34" charset="0"/>
                          <a:cs typeface="Calibri" panose="020F0502020204030204" pitchFamily="34" charset="0"/>
                        </a:rPr>
                        <a:t> </a:t>
                      </a:r>
                      <a:r>
                        <a:rPr lang="es-ES" sz="1800" u="none" strike="noStrike" dirty="0" err="1">
                          <a:effectLst/>
                          <a:latin typeface="Calibri" panose="020F0502020204030204" pitchFamily="34" charset="0"/>
                          <a:cs typeface="Calibri" panose="020F0502020204030204" pitchFamily="34" charset="0"/>
                        </a:rPr>
                        <a:t>level</a:t>
                      </a:r>
                      <a:r>
                        <a:rPr lang="es-ES" sz="1800" u="none" strike="noStrike" dirty="0">
                          <a:effectLst/>
                          <a:latin typeface="Calibri" panose="020F0502020204030204" pitchFamily="34" charset="0"/>
                          <a:cs typeface="Calibri" panose="020F0502020204030204" pitchFamily="34" charset="0"/>
                        </a:rPr>
                        <a:t>.</a:t>
                      </a:r>
                    </a:p>
                  </a:txBody>
                  <a:tcPr marL="72000" marR="6350" marT="6350" marB="72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922701"/>
                  </a:ext>
                </a:extLst>
              </a:tr>
              <a:tr h="480067">
                <a:tc>
                  <a:txBody>
                    <a:bodyPr/>
                    <a:lstStyle/>
                    <a:p>
                      <a:pPr algn="ctr" fontAlgn="ctr"/>
                      <a:r>
                        <a:rPr lang="es-ES" sz="1800" b="1" u="none" strike="noStrike" dirty="0">
                          <a:solidFill>
                            <a:schemeClr val="bg1"/>
                          </a:solidFill>
                          <a:effectLst/>
                          <a:latin typeface="Calibri" panose="020F0502020204030204" pitchFamily="34" charset="0"/>
                          <a:cs typeface="Calibri" panose="020F0502020204030204" pitchFamily="34" charset="0"/>
                        </a:rPr>
                        <a:t>B.4</a:t>
                      </a:r>
                      <a:endParaRPr lang="es-ES" sz="1800" b="1" i="0" u="none" strike="noStrike" dirty="0">
                        <a:solidFill>
                          <a:schemeClr val="bg1"/>
                        </a:solidFill>
                        <a:effectLst/>
                        <a:latin typeface="Calibri" panose="020F0502020204030204" pitchFamily="34" charset="0"/>
                        <a:cs typeface="Calibri" panose="020F0502020204030204" pitchFamily="34" charset="0"/>
                      </a:endParaRPr>
                    </a:p>
                  </a:txBody>
                  <a:tcPr marL="72000" marR="6350" marT="6350" marB="72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l" fontAlgn="ctr"/>
                      <a:r>
                        <a:rPr lang="es-ES" sz="1800" u="none" strike="noStrike" dirty="0">
                          <a:effectLst/>
                          <a:latin typeface="Calibri" panose="020F0502020204030204" pitchFamily="34" charset="0"/>
                          <a:cs typeface="Calibri" panose="020F0502020204030204" pitchFamily="34" charset="0"/>
                        </a:rPr>
                        <a:t>Local </a:t>
                      </a:r>
                      <a:r>
                        <a:rPr lang="es-ES" sz="1800" u="none" strike="noStrike" dirty="0" err="1">
                          <a:effectLst/>
                          <a:latin typeface="Calibri" panose="020F0502020204030204" pitchFamily="34" charset="0"/>
                          <a:cs typeface="Calibri" panose="020F0502020204030204" pitchFamily="34" charset="0"/>
                        </a:rPr>
                        <a:t>power</a:t>
                      </a:r>
                      <a:r>
                        <a:rPr lang="es-ES" sz="1800" u="none" strike="noStrike" dirty="0">
                          <a:effectLst/>
                          <a:latin typeface="Calibri" panose="020F0502020204030204" pitchFamily="34" charset="0"/>
                          <a:cs typeface="Calibri" panose="020F0502020204030204" pitchFamily="34" charset="0"/>
                        </a:rPr>
                        <a:t> </a:t>
                      </a:r>
                      <a:r>
                        <a:rPr lang="es-ES" sz="1800" u="none" strike="noStrike" dirty="0" err="1">
                          <a:effectLst/>
                          <a:latin typeface="Calibri" panose="020F0502020204030204" pitchFamily="34" charset="0"/>
                          <a:cs typeface="Calibri" panose="020F0502020204030204" pitchFamily="34" charset="0"/>
                        </a:rPr>
                        <a:t>structure</a:t>
                      </a:r>
                      <a:r>
                        <a:rPr lang="es-ES" sz="1800" u="none" strike="noStrike" dirty="0">
                          <a:effectLst/>
                          <a:latin typeface="Calibri" panose="020F0502020204030204" pitchFamily="34" charset="0"/>
                          <a:cs typeface="Calibri" panose="020F0502020204030204" pitchFamily="34" charset="0"/>
                        </a:rPr>
                        <a:t>, </a:t>
                      </a:r>
                      <a:r>
                        <a:rPr lang="es-ES" sz="1800" u="none" strike="noStrike" dirty="0" err="1">
                          <a:effectLst/>
                          <a:latin typeface="Calibri" panose="020F0502020204030204" pitchFamily="34" charset="0"/>
                          <a:cs typeface="Calibri" panose="020F0502020204030204" pitchFamily="34" charset="0"/>
                        </a:rPr>
                        <a:t>community</a:t>
                      </a:r>
                      <a:r>
                        <a:rPr lang="es-ES" sz="1800" u="none" strike="noStrike" dirty="0">
                          <a:effectLst/>
                          <a:latin typeface="Calibri" panose="020F0502020204030204" pitchFamily="34" charset="0"/>
                          <a:cs typeface="Calibri" panose="020F0502020204030204" pitchFamily="34" charset="0"/>
                        </a:rPr>
                        <a:t> </a:t>
                      </a:r>
                      <a:r>
                        <a:rPr lang="es-ES" sz="1800" u="none" strike="noStrike" dirty="0" err="1">
                          <a:effectLst/>
                          <a:latin typeface="Calibri" panose="020F0502020204030204" pitchFamily="34" charset="0"/>
                          <a:cs typeface="Calibri" panose="020F0502020204030204" pitchFamily="34" charset="0"/>
                        </a:rPr>
                        <a:t>structure</a:t>
                      </a:r>
                      <a:r>
                        <a:rPr lang="es-ES" sz="1800" u="none" strike="noStrike" dirty="0">
                          <a:effectLst/>
                          <a:latin typeface="Calibri" panose="020F0502020204030204" pitchFamily="34" charset="0"/>
                          <a:cs typeface="Calibri" panose="020F0502020204030204" pitchFamily="34" charset="0"/>
                        </a:rPr>
                        <a:t> and </a:t>
                      </a:r>
                      <a:r>
                        <a:rPr lang="es-ES" sz="1800" u="none" strike="noStrike" dirty="0" err="1">
                          <a:effectLst/>
                          <a:latin typeface="Calibri" panose="020F0502020204030204" pitchFamily="34" charset="0"/>
                          <a:cs typeface="Calibri" panose="020F0502020204030204" pitchFamily="34" charset="0"/>
                        </a:rPr>
                        <a:t>presence</a:t>
                      </a:r>
                      <a:r>
                        <a:rPr lang="es-ES" sz="1800" u="none" strike="noStrike" dirty="0">
                          <a:effectLst/>
                          <a:latin typeface="Calibri" panose="020F0502020204030204" pitchFamily="34" charset="0"/>
                          <a:cs typeface="Calibri" panose="020F0502020204030204" pitchFamily="34" charset="0"/>
                        </a:rPr>
                        <a:t> of </a:t>
                      </a:r>
                      <a:r>
                        <a:rPr lang="es-ES" sz="1800" u="none" strike="noStrike" dirty="0" err="1">
                          <a:effectLst/>
                          <a:latin typeface="Calibri" panose="020F0502020204030204" pitchFamily="34" charset="0"/>
                          <a:cs typeface="Calibri" panose="020F0502020204030204" pitchFamily="34" charset="0"/>
                        </a:rPr>
                        <a:t>marginalized</a:t>
                      </a:r>
                      <a:r>
                        <a:rPr lang="es-ES" sz="1800" u="none" strike="noStrike" dirty="0">
                          <a:effectLst/>
                          <a:latin typeface="Calibri" panose="020F0502020204030204" pitchFamily="34" charset="0"/>
                          <a:cs typeface="Calibri" panose="020F0502020204030204" pitchFamily="34" charset="0"/>
                        </a:rPr>
                        <a:t> </a:t>
                      </a:r>
                      <a:r>
                        <a:rPr lang="es-ES" sz="1800" u="none" strike="noStrike" dirty="0" err="1">
                          <a:effectLst/>
                          <a:latin typeface="Calibri" panose="020F0502020204030204" pitchFamily="34" charset="0"/>
                          <a:cs typeface="Calibri" panose="020F0502020204030204" pitchFamily="34" charset="0"/>
                        </a:rPr>
                        <a:t>groups</a:t>
                      </a:r>
                      <a:r>
                        <a:rPr lang="es-ES" sz="1800" u="none" strike="noStrike" dirty="0">
                          <a:effectLst/>
                          <a:latin typeface="Calibri" panose="020F0502020204030204" pitchFamily="34" charset="0"/>
                          <a:cs typeface="Calibri" panose="020F0502020204030204" pitchFamily="34" charset="0"/>
                        </a:rPr>
                        <a:t>.</a:t>
                      </a:r>
                    </a:p>
                    <a:p>
                      <a:pPr algn="l" fontAlgn="ctr"/>
                      <a:endParaRPr lang="es-ES" sz="1800" u="none" strike="noStrike" dirty="0">
                        <a:effectLst/>
                        <a:latin typeface="Calibri" panose="020F0502020204030204" pitchFamily="34" charset="0"/>
                        <a:cs typeface="Calibri" panose="020F0502020204030204" pitchFamily="34" charset="0"/>
                      </a:endParaRPr>
                    </a:p>
                  </a:txBody>
                  <a:tcPr marL="72000" marR="6350" marT="6350" marB="72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7388896"/>
                  </a:ext>
                </a:extLst>
              </a:tr>
              <a:tr h="293918">
                <a:tc>
                  <a:txBody>
                    <a:bodyPr/>
                    <a:lstStyle/>
                    <a:p>
                      <a:pPr algn="ctr" fontAlgn="ctr"/>
                      <a:r>
                        <a:rPr lang="es-ES" sz="1800" b="1" u="none" strike="noStrike" dirty="0">
                          <a:solidFill>
                            <a:schemeClr val="bg1"/>
                          </a:solidFill>
                          <a:effectLst/>
                          <a:latin typeface="Calibri" panose="020F0502020204030204" pitchFamily="34" charset="0"/>
                          <a:cs typeface="Calibri" panose="020F0502020204030204" pitchFamily="34" charset="0"/>
                        </a:rPr>
                        <a:t>B.6</a:t>
                      </a:r>
                      <a:endParaRPr lang="es-ES" sz="1800" b="1" i="0" u="none" strike="noStrike" dirty="0">
                        <a:solidFill>
                          <a:schemeClr val="bg1"/>
                        </a:solidFill>
                        <a:effectLst/>
                        <a:latin typeface="Calibri" panose="020F0502020204030204" pitchFamily="34" charset="0"/>
                        <a:cs typeface="Calibri" panose="020F0502020204030204" pitchFamily="34" charset="0"/>
                      </a:endParaRPr>
                    </a:p>
                  </a:txBody>
                  <a:tcPr marL="72000" marR="6350" marT="6350" marB="72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l" fontAlgn="ctr"/>
                      <a:r>
                        <a:rPr lang="es-ES" sz="1800" u="none" strike="noStrike" dirty="0" err="1">
                          <a:effectLst/>
                          <a:latin typeface="Calibri" panose="020F0502020204030204" pitchFamily="34" charset="0"/>
                          <a:cs typeface="Calibri" panose="020F0502020204030204" pitchFamily="34" charset="0"/>
                        </a:rPr>
                        <a:t>Freedom</a:t>
                      </a:r>
                      <a:r>
                        <a:rPr lang="es-ES" sz="1800" u="none" strike="noStrike" dirty="0">
                          <a:effectLst/>
                          <a:latin typeface="Calibri" panose="020F0502020204030204" pitchFamily="34" charset="0"/>
                          <a:cs typeface="Calibri" panose="020F0502020204030204" pitchFamily="34" charset="0"/>
                        </a:rPr>
                        <a:t> of </a:t>
                      </a:r>
                      <a:r>
                        <a:rPr lang="es-ES" sz="1800" u="none" strike="noStrike" dirty="0" err="1">
                          <a:effectLst/>
                          <a:latin typeface="Calibri" panose="020F0502020204030204" pitchFamily="34" charset="0"/>
                          <a:cs typeface="Calibri" panose="020F0502020204030204" pitchFamily="34" charset="0"/>
                        </a:rPr>
                        <a:t>movement</a:t>
                      </a:r>
                      <a:r>
                        <a:rPr lang="es-ES" sz="1800" u="none" strike="noStrike" dirty="0">
                          <a:effectLst/>
                          <a:latin typeface="Calibri" panose="020F0502020204030204" pitchFamily="34" charset="0"/>
                          <a:cs typeface="Calibri" panose="020F0502020204030204" pitchFamily="34" charset="0"/>
                        </a:rPr>
                        <a:t> and </a:t>
                      </a:r>
                      <a:r>
                        <a:rPr lang="es-ES" sz="1800" u="none" strike="noStrike" dirty="0" err="1">
                          <a:effectLst/>
                          <a:latin typeface="Calibri" panose="020F0502020204030204" pitchFamily="34" charset="0"/>
                          <a:cs typeface="Calibri" panose="020F0502020204030204" pitchFamily="34" charset="0"/>
                        </a:rPr>
                        <a:t>mobility</a:t>
                      </a:r>
                      <a:r>
                        <a:rPr lang="es-ES" sz="1800" u="none" strike="noStrike" dirty="0">
                          <a:effectLst/>
                          <a:latin typeface="Calibri" panose="020F0502020204030204" pitchFamily="34" charset="0"/>
                          <a:cs typeface="Calibri" panose="020F0502020204030204" pitchFamily="34" charset="0"/>
                        </a:rPr>
                        <a:t> </a:t>
                      </a:r>
                      <a:r>
                        <a:rPr lang="es-ES" sz="1800" u="none" strike="noStrike" dirty="0" err="1">
                          <a:effectLst/>
                          <a:latin typeface="Calibri" panose="020F0502020204030204" pitchFamily="34" charset="0"/>
                          <a:cs typeface="Calibri" panose="020F0502020204030204" pitchFamily="34" charset="0"/>
                        </a:rPr>
                        <a:t>patterns</a:t>
                      </a:r>
                      <a:r>
                        <a:rPr lang="es-ES" sz="1800" u="none" strike="noStrike" dirty="0">
                          <a:effectLst/>
                          <a:latin typeface="Calibri" panose="020F0502020204030204" pitchFamily="34" charset="0"/>
                          <a:cs typeface="Calibri" panose="020F0502020204030204" pitchFamily="34" charset="0"/>
                        </a:rPr>
                        <a:t>.</a:t>
                      </a:r>
                    </a:p>
                    <a:p>
                      <a:pPr algn="l" fontAlgn="ctr"/>
                      <a:endParaRPr lang="es-ES" sz="1800" u="none" strike="noStrike" dirty="0">
                        <a:effectLst/>
                        <a:latin typeface="Calibri" panose="020F0502020204030204" pitchFamily="34" charset="0"/>
                        <a:cs typeface="Calibri" panose="020F0502020204030204" pitchFamily="34" charset="0"/>
                      </a:endParaRPr>
                    </a:p>
                  </a:txBody>
                  <a:tcPr marL="72000" marR="6350" marT="6350" marB="72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5841846"/>
                  </a:ext>
                </a:extLst>
              </a:tr>
              <a:tr h="950336">
                <a:tc>
                  <a:txBody>
                    <a:bodyPr/>
                    <a:lstStyle/>
                    <a:p>
                      <a:pPr algn="ctr" fontAlgn="ctr"/>
                      <a:r>
                        <a:rPr lang="es-ES" sz="1800" b="1" u="none" strike="noStrike" dirty="0">
                          <a:solidFill>
                            <a:schemeClr val="bg1"/>
                          </a:solidFill>
                          <a:effectLst/>
                          <a:latin typeface="Calibri" panose="020F0502020204030204" pitchFamily="34" charset="0"/>
                          <a:cs typeface="Calibri" panose="020F0502020204030204" pitchFamily="34" charset="0"/>
                        </a:rPr>
                        <a:t>B.7</a:t>
                      </a:r>
                      <a:endParaRPr lang="es-ES" sz="1800" b="1" i="0" u="none" strike="noStrike" dirty="0">
                        <a:solidFill>
                          <a:schemeClr val="bg1"/>
                        </a:solidFill>
                        <a:effectLst/>
                        <a:latin typeface="Calibri" panose="020F0502020204030204" pitchFamily="34" charset="0"/>
                        <a:cs typeface="Calibri" panose="020F0502020204030204" pitchFamily="34" charset="0"/>
                      </a:endParaRPr>
                    </a:p>
                  </a:txBody>
                  <a:tcPr marL="72000" marR="6350" marT="6350" marB="72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l" fontAlgn="ctr"/>
                      <a:r>
                        <a:rPr lang="es-ES" sz="1800" u="none" strike="noStrike" dirty="0" err="1">
                          <a:effectLst/>
                          <a:latin typeface="Calibri" panose="020F0502020204030204" pitchFamily="34" charset="0"/>
                          <a:cs typeface="Calibri" panose="020F0502020204030204" pitchFamily="34" charset="0"/>
                        </a:rPr>
                        <a:t>Presence</a:t>
                      </a:r>
                      <a:r>
                        <a:rPr lang="es-ES" sz="1800" u="none" strike="noStrike" dirty="0">
                          <a:effectLst/>
                          <a:latin typeface="Calibri" panose="020F0502020204030204" pitchFamily="34" charset="0"/>
                          <a:cs typeface="Calibri" panose="020F0502020204030204" pitchFamily="34" charset="0"/>
                        </a:rPr>
                        <a:t> of </a:t>
                      </a:r>
                      <a:r>
                        <a:rPr lang="es-ES" sz="1800" u="none" strike="noStrike" dirty="0" err="1">
                          <a:effectLst/>
                          <a:latin typeface="Calibri" panose="020F0502020204030204" pitchFamily="34" charset="0"/>
                          <a:cs typeface="Calibri" panose="020F0502020204030204" pitchFamily="34" charset="0"/>
                        </a:rPr>
                        <a:t>IDPs</a:t>
                      </a:r>
                      <a:r>
                        <a:rPr lang="es-ES" sz="1800" u="none" strike="noStrike" dirty="0">
                          <a:effectLst/>
                          <a:latin typeface="Calibri" panose="020F0502020204030204" pitchFamily="34" charset="0"/>
                          <a:cs typeface="Calibri" panose="020F0502020204030204" pitchFamily="34" charset="0"/>
                        </a:rPr>
                        <a:t>/</a:t>
                      </a:r>
                      <a:r>
                        <a:rPr lang="es-ES" sz="1800" u="none" strike="noStrike" dirty="0" err="1">
                          <a:effectLst/>
                          <a:latin typeface="Calibri" panose="020F0502020204030204" pitchFamily="34" charset="0"/>
                          <a:cs typeface="Calibri" panose="020F0502020204030204" pitchFamily="34" charset="0"/>
                        </a:rPr>
                        <a:t>refugees</a:t>
                      </a:r>
                      <a:r>
                        <a:rPr lang="es-ES" sz="1800" u="none" strike="noStrike" dirty="0">
                          <a:effectLst/>
                          <a:latin typeface="Calibri" panose="020F0502020204030204" pitchFamily="34" charset="0"/>
                          <a:cs typeface="Calibri" panose="020F0502020204030204" pitchFamily="34" charset="0"/>
                        </a:rPr>
                        <a:t>/</a:t>
                      </a:r>
                      <a:r>
                        <a:rPr lang="es-ES" sz="1800" u="none" strike="noStrike" dirty="0" err="1">
                          <a:effectLst/>
                          <a:latin typeface="Calibri" panose="020F0502020204030204" pitchFamily="34" charset="0"/>
                          <a:cs typeface="Calibri" panose="020F0502020204030204" pitchFamily="34" charset="0"/>
                        </a:rPr>
                        <a:t>returnees</a:t>
                      </a:r>
                      <a:r>
                        <a:rPr lang="es-ES" sz="1800" u="none" strike="noStrike" dirty="0">
                          <a:effectLst/>
                          <a:latin typeface="Calibri" panose="020F0502020204030204" pitchFamily="34" charset="0"/>
                          <a:cs typeface="Calibri" panose="020F0502020204030204" pitchFamily="34" charset="0"/>
                        </a:rPr>
                        <a:t> and </a:t>
                      </a:r>
                      <a:r>
                        <a:rPr lang="es-ES" sz="1800" u="none" strike="noStrike" dirty="0" err="1">
                          <a:effectLst/>
                          <a:latin typeface="Calibri" panose="020F0502020204030204" pitchFamily="34" charset="0"/>
                          <a:cs typeface="Calibri" panose="020F0502020204030204" pitchFamily="34" charset="0"/>
                        </a:rPr>
                        <a:t>relationship</a:t>
                      </a:r>
                      <a:r>
                        <a:rPr lang="es-ES" sz="1800" u="none" strike="noStrike" dirty="0">
                          <a:effectLst/>
                          <a:latin typeface="Calibri" panose="020F0502020204030204" pitchFamily="34" charset="0"/>
                          <a:cs typeface="Calibri" panose="020F0502020204030204" pitchFamily="34" charset="0"/>
                        </a:rPr>
                        <a:t> </a:t>
                      </a:r>
                      <a:r>
                        <a:rPr lang="es-ES" sz="1800" u="none" strike="noStrike" dirty="0" err="1">
                          <a:effectLst/>
                          <a:latin typeface="Calibri" panose="020F0502020204030204" pitchFamily="34" charset="0"/>
                          <a:cs typeface="Calibri" panose="020F0502020204030204" pitchFamily="34" charset="0"/>
                        </a:rPr>
                        <a:t>with</a:t>
                      </a:r>
                      <a:r>
                        <a:rPr lang="es-ES" sz="1800" u="none" strike="noStrike" dirty="0">
                          <a:effectLst/>
                          <a:latin typeface="Calibri" panose="020F0502020204030204" pitchFamily="34" charset="0"/>
                          <a:cs typeface="Calibri" panose="020F0502020204030204" pitchFamily="34" charset="0"/>
                        </a:rPr>
                        <a:t> host </a:t>
                      </a:r>
                      <a:r>
                        <a:rPr lang="es-ES" sz="1800" u="none" strike="noStrike" dirty="0" err="1">
                          <a:effectLst/>
                          <a:latin typeface="Calibri" panose="020F0502020204030204" pitchFamily="34" charset="0"/>
                          <a:cs typeface="Calibri" panose="020F0502020204030204" pitchFamily="34" charset="0"/>
                        </a:rPr>
                        <a:t>community</a:t>
                      </a:r>
                      <a:r>
                        <a:rPr lang="es-ES" sz="1800" u="none" strike="noStrike" dirty="0">
                          <a:effectLst/>
                          <a:latin typeface="Calibri" panose="020F0502020204030204" pitchFamily="34" charset="0"/>
                          <a:cs typeface="Calibri" panose="020F0502020204030204" pitchFamily="34" charset="0"/>
                        </a:rPr>
                        <a:t> (</a:t>
                      </a:r>
                      <a:r>
                        <a:rPr lang="es-ES" sz="1800" u="none" strike="noStrike" dirty="0" err="1">
                          <a:effectLst/>
                          <a:latin typeface="Calibri" panose="020F0502020204030204" pitchFamily="34" charset="0"/>
                          <a:cs typeface="Calibri" panose="020F0502020204030204" pitchFamily="34" charset="0"/>
                        </a:rPr>
                        <a:t>intra-community</a:t>
                      </a:r>
                      <a:r>
                        <a:rPr lang="es-ES" sz="1800" u="none" strike="noStrike" dirty="0">
                          <a:effectLst/>
                          <a:latin typeface="Calibri" panose="020F0502020204030204" pitchFamily="34" charset="0"/>
                          <a:cs typeface="Calibri" panose="020F0502020204030204" pitchFamily="34" charset="0"/>
                        </a:rPr>
                        <a:t> and </a:t>
                      </a:r>
                      <a:r>
                        <a:rPr lang="es-ES" sz="1800" u="none" strike="noStrike" dirty="0" err="1">
                          <a:effectLst/>
                          <a:latin typeface="Calibri" panose="020F0502020204030204" pitchFamily="34" charset="0"/>
                          <a:cs typeface="Calibri" panose="020F0502020204030204" pitchFamily="34" charset="0"/>
                        </a:rPr>
                        <a:t>intercommunity</a:t>
                      </a:r>
                      <a:r>
                        <a:rPr lang="es-ES" sz="1800" u="none" strike="noStrike" dirty="0">
                          <a:effectLst/>
                          <a:latin typeface="Calibri" panose="020F0502020204030204" pitchFamily="34" charset="0"/>
                          <a:cs typeface="Calibri" panose="020F0502020204030204" pitchFamily="34" charset="0"/>
                        </a:rPr>
                        <a:t> </a:t>
                      </a:r>
                      <a:r>
                        <a:rPr lang="es-ES" sz="1800" u="none" strike="noStrike" dirty="0" err="1">
                          <a:effectLst/>
                          <a:latin typeface="Calibri" panose="020F0502020204030204" pitchFamily="34" charset="0"/>
                          <a:cs typeface="Calibri" panose="020F0502020204030204" pitchFamily="34" charset="0"/>
                        </a:rPr>
                        <a:t>dynamics</a:t>
                      </a:r>
                      <a:r>
                        <a:rPr lang="es-ES" sz="1800" u="none" strike="noStrike" dirty="0">
                          <a:effectLst/>
                          <a:latin typeface="Calibri" panose="020F0502020204030204" pitchFamily="34" charset="0"/>
                          <a:cs typeface="Calibri" panose="020F0502020204030204" pitchFamily="34" charset="0"/>
                        </a:rPr>
                        <a:t>, social </a:t>
                      </a:r>
                      <a:r>
                        <a:rPr lang="es-ES" sz="1800" u="none" strike="noStrike" dirty="0" err="1">
                          <a:effectLst/>
                          <a:latin typeface="Calibri" panose="020F0502020204030204" pitchFamily="34" charset="0"/>
                          <a:cs typeface="Calibri" panose="020F0502020204030204" pitchFamily="34" charset="0"/>
                        </a:rPr>
                        <a:t>cohesion</a:t>
                      </a:r>
                      <a:r>
                        <a:rPr lang="es-ES" sz="1800" u="none" strike="noStrike" dirty="0">
                          <a:effectLst/>
                          <a:latin typeface="Calibri" panose="020F0502020204030204" pitchFamily="34" charset="0"/>
                          <a:cs typeface="Calibri" panose="020F0502020204030204" pitchFamily="34" charset="0"/>
                        </a:rPr>
                        <a:t>).</a:t>
                      </a:r>
                    </a:p>
                  </a:txBody>
                  <a:tcPr marL="72000" marR="6350" marT="6350" marB="72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31000502"/>
                  </a:ext>
                </a:extLst>
              </a:tr>
              <a:tr h="715202">
                <a:tc>
                  <a:txBody>
                    <a:bodyPr/>
                    <a:lstStyle/>
                    <a:p>
                      <a:pPr algn="ctr" fontAlgn="ctr"/>
                      <a:r>
                        <a:rPr lang="es-ES" sz="1800" b="1" u="none" strike="noStrike" dirty="0">
                          <a:solidFill>
                            <a:schemeClr val="bg1"/>
                          </a:solidFill>
                          <a:effectLst/>
                          <a:latin typeface="Calibri" panose="020F0502020204030204" pitchFamily="34" charset="0"/>
                          <a:cs typeface="Calibri" panose="020F0502020204030204" pitchFamily="34" charset="0"/>
                        </a:rPr>
                        <a:t>B.8</a:t>
                      </a:r>
                      <a:endParaRPr lang="es-ES" sz="1800" b="1" i="0" u="none" strike="noStrike" dirty="0">
                        <a:solidFill>
                          <a:schemeClr val="bg1"/>
                        </a:solidFill>
                        <a:effectLst/>
                        <a:latin typeface="Calibri" panose="020F0502020204030204" pitchFamily="34" charset="0"/>
                        <a:cs typeface="Calibri" panose="020F0502020204030204" pitchFamily="34" charset="0"/>
                      </a:endParaRPr>
                    </a:p>
                  </a:txBody>
                  <a:tcPr marL="72000" marR="6350" marT="6350" marB="72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l" fontAlgn="ctr"/>
                      <a:r>
                        <a:rPr lang="es-ES" sz="1800" u="none" strike="noStrike" dirty="0" err="1">
                          <a:effectLst/>
                          <a:latin typeface="Calibri" panose="020F0502020204030204" pitchFamily="34" charset="0"/>
                          <a:cs typeface="Calibri" panose="020F0502020204030204" pitchFamily="34" charset="0"/>
                        </a:rPr>
                        <a:t>Sense</a:t>
                      </a:r>
                      <a:r>
                        <a:rPr lang="es-ES" sz="1800" u="none" strike="noStrike" dirty="0">
                          <a:effectLst/>
                          <a:latin typeface="Calibri" panose="020F0502020204030204" pitchFamily="34" charset="0"/>
                          <a:cs typeface="Calibri" panose="020F0502020204030204" pitchFamily="34" charset="0"/>
                        </a:rPr>
                        <a:t> of </a:t>
                      </a:r>
                      <a:r>
                        <a:rPr lang="es-ES" sz="1800" u="none" strike="noStrike" dirty="0" err="1">
                          <a:effectLst/>
                          <a:latin typeface="Calibri" panose="020F0502020204030204" pitchFamily="34" charset="0"/>
                          <a:cs typeface="Calibri" panose="020F0502020204030204" pitchFamily="34" charset="0"/>
                        </a:rPr>
                        <a:t>impunity</a:t>
                      </a:r>
                      <a:r>
                        <a:rPr lang="es-ES" sz="1800" u="none" strike="noStrike" dirty="0">
                          <a:effectLst/>
                          <a:latin typeface="Calibri" panose="020F0502020204030204" pitchFamily="34" charset="0"/>
                          <a:cs typeface="Calibri" panose="020F0502020204030204" pitchFamily="34" charset="0"/>
                        </a:rPr>
                        <a:t>/</a:t>
                      </a:r>
                      <a:r>
                        <a:rPr lang="es-ES" sz="1800" u="none" strike="noStrike" dirty="0" err="1">
                          <a:effectLst/>
                          <a:latin typeface="Calibri" panose="020F0502020204030204" pitchFamily="34" charset="0"/>
                          <a:cs typeface="Calibri" panose="020F0502020204030204" pitchFamily="34" charset="0"/>
                        </a:rPr>
                        <a:t>Weak</a:t>
                      </a:r>
                      <a:r>
                        <a:rPr lang="es-ES" sz="1800" u="none" strike="noStrike" dirty="0">
                          <a:effectLst/>
                          <a:latin typeface="Calibri" panose="020F0502020204030204" pitchFamily="34" charset="0"/>
                          <a:cs typeface="Calibri" panose="020F0502020204030204" pitchFamily="34" charset="0"/>
                        </a:rPr>
                        <a:t> </a:t>
                      </a:r>
                      <a:r>
                        <a:rPr lang="es-ES" sz="1800" u="none" strike="noStrike" dirty="0" err="1">
                          <a:effectLst/>
                          <a:latin typeface="Calibri" panose="020F0502020204030204" pitchFamily="34" charset="0"/>
                          <a:cs typeface="Calibri" panose="020F0502020204030204" pitchFamily="34" charset="0"/>
                        </a:rPr>
                        <a:t>or</a:t>
                      </a:r>
                      <a:r>
                        <a:rPr lang="es-ES" sz="1800" u="none" strike="noStrike" dirty="0">
                          <a:effectLst/>
                          <a:latin typeface="Calibri" panose="020F0502020204030204" pitchFamily="34" charset="0"/>
                          <a:cs typeface="Calibri" panose="020F0502020204030204" pitchFamily="34" charset="0"/>
                        </a:rPr>
                        <a:t> </a:t>
                      </a:r>
                      <a:r>
                        <a:rPr lang="es-ES" sz="1800" u="none" strike="noStrike" dirty="0" err="1">
                          <a:effectLst/>
                          <a:latin typeface="Calibri" panose="020F0502020204030204" pitchFamily="34" charset="0"/>
                          <a:cs typeface="Calibri" panose="020F0502020204030204" pitchFamily="34" charset="0"/>
                        </a:rPr>
                        <a:t>absent</a:t>
                      </a:r>
                      <a:r>
                        <a:rPr lang="es-ES" sz="1800" u="none" strike="noStrike" dirty="0">
                          <a:effectLst/>
                          <a:latin typeface="Calibri" panose="020F0502020204030204" pitchFamily="34" charset="0"/>
                          <a:cs typeface="Calibri" panose="020F0502020204030204" pitchFamily="34" charset="0"/>
                        </a:rPr>
                        <a:t> rule of </a:t>
                      </a:r>
                      <a:r>
                        <a:rPr lang="es-ES" sz="1800" u="none" strike="noStrike" dirty="0" err="1">
                          <a:effectLst/>
                          <a:latin typeface="Calibri" panose="020F0502020204030204" pitchFamily="34" charset="0"/>
                          <a:cs typeface="Calibri" panose="020F0502020204030204" pitchFamily="34" charset="0"/>
                        </a:rPr>
                        <a:t>law</a:t>
                      </a:r>
                      <a:r>
                        <a:rPr lang="es-ES" sz="1800" u="none" strike="noStrike" dirty="0">
                          <a:effectLst/>
                          <a:latin typeface="Calibri" panose="020F0502020204030204" pitchFamily="34" charset="0"/>
                          <a:cs typeface="Calibri" panose="020F0502020204030204" pitchFamily="34" charset="0"/>
                        </a:rPr>
                        <a:t> </a:t>
                      </a:r>
                      <a:r>
                        <a:rPr lang="es-ES" sz="1800" u="none" strike="noStrike" dirty="0" err="1">
                          <a:effectLst/>
                          <a:latin typeface="Calibri" panose="020F0502020204030204" pitchFamily="34" charset="0"/>
                          <a:cs typeface="Calibri" panose="020F0502020204030204" pitchFamily="34" charset="0"/>
                        </a:rPr>
                        <a:t>or</a:t>
                      </a:r>
                      <a:r>
                        <a:rPr lang="es-ES" sz="1800" u="none" strike="noStrike" dirty="0">
                          <a:effectLst/>
                          <a:latin typeface="Calibri" panose="020F0502020204030204" pitchFamily="34" charset="0"/>
                          <a:cs typeface="Calibri" panose="020F0502020204030204" pitchFamily="34" charset="0"/>
                        </a:rPr>
                        <a:t> </a:t>
                      </a:r>
                      <a:r>
                        <a:rPr lang="es-ES" sz="1800" u="none" strike="noStrike" dirty="0" err="1">
                          <a:effectLst/>
                          <a:latin typeface="Calibri" panose="020F0502020204030204" pitchFamily="34" charset="0"/>
                          <a:cs typeface="Calibri" panose="020F0502020204030204" pitchFamily="34" charset="0"/>
                        </a:rPr>
                        <a:t>law</a:t>
                      </a:r>
                      <a:r>
                        <a:rPr lang="es-ES" sz="1800" u="none" strike="noStrike" dirty="0">
                          <a:effectLst/>
                          <a:latin typeface="Calibri" panose="020F0502020204030204" pitchFamily="34" charset="0"/>
                          <a:cs typeface="Calibri" panose="020F0502020204030204" pitchFamily="34" charset="0"/>
                        </a:rPr>
                        <a:t> </a:t>
                      </a:r>
                      <a:r>
                        <a:rPr lang="es-ES" sz="1800" u="none" strike="noStrike" dirty="0" err="1">
                          <a:effectLst/>
                          <a:latin typeface="Calibri" panose="020F0502020204030204" pitchFamily="34" charset="0"/>
                          <a:cs typeface="Calibri" panose="020F0502020204030204" pitchFamily="34" charset="0"/>
                        </a:rPr>
                        <a:t>enforcement</a:t>
                      </a:r>
                      <a:r>
                        <a:rPr lang="es-ES" sz="1800" u="none" strike="noStrike" dirty="0">
                          <a:effectLst/>
                          <a:latin typeface="Calibri" panose="020F0502020204030204" pitchFamily="34" charset="0"/>
                          <a:cs typeface="Calibri" panose="020F0502020204030204" pitchFamily="34" charset="0"/>
                        </a:rPr>
                        <a:t> at </a:t>
                      </a:r>
                      <a:r>
                        <a:rPr lang="es-ES" sz="1800" u="none" strike="noStrike" dirty="0" err="1">
                          <a:effectLst/>
                          <a:latin typeface="Calibri" panose="020F0502020204030204" pitchFamily="34" charset="0"/>
                          <a:cs typeface="Calibri" panose="020F0502020204030204" pitchFamily="34" charset="0"/>
                        </a:rPr>
                        <a:t>the</a:t>
                      </a:r>
                      <a:r>
                        <a:rPr lang="es-ES" sz="1800" u="none" strike="noStrike" dirty="0">
                          <a:effectLst/>
                          <a:latin typeface="Calibri" panose="020F0502020204030204" pitchFamily="34" charset="0"/>
                          <a:cs typeface="Calibri" panose="020F0502020204030204" pitchFamily="34" charset="0"/>
                        </a:rPr>
                        <a:t> </a:t>
                      </a:r>
                      <a:r>
                        <a:rPr lang="es-ES" sz="1800" u="none" strike="noStrike" dirty="0" err="1">
                          <a:effectLst/>
                          <a:latin typeface="Calibri" panose="020F0502020204030204" pitchFamily="34" charset="0"/>
                          <a:cs typeface="Calibri" panose="020F0502020204030204" pitchFamily="34" charset="0"/>
                        </a:rPr>
                        <a:t>community</a:t>
                      </a:r>
                      <a:r>
                        <a:rPr lang="es-ES" sz="1800" u="none" strike="noStrike" dirty="0">
                          <a:effectLst/>
                          <a:latin typeface="Calibri" panose="020F0502020204030204" pitchFamily="34" charset="0"/>
                          <a:cs typeface="Calibri" panose="020F0502020204030204" pitchFamily="34" charset="0"/>
                        </a:rPr>
                        <a:t> </a:t>
                      </a:r>
                      <a:r>
                        <a:rPr lang="es-ES" sz="1800" u="none" strike="noStrike" dirty="0" err="1">
                          <a:effectLst/>
                          <a:latin typeface="Calibri" panose="020F0502020204030204" pitchFamily="34" charset="0"/>
                          <a:cs typeface="Calibri" panose="020F0502020204030204" pitchFamily="34" charset="0"/>
                        </a:rPr>
                        <a:t>level</a:t>
                      </a:r>
                      <a:r>
                        <a:rPr lang="es-ES" sz="1800" u="none" strike="noStrike" dirty="0">
                          <a:effectLst/>
                          <a:latin typeface="Calibri" panose="020F0502020204030204" pitchFamily="34" charset="0"/>
                          <a:cs typeface="Calibri" panose="020F0502020204030204" pitchFamily="34" charset="0"/>
                        </a:rPr>
                        <a:t>.</a:t>
                      </a:r>
                    </a:p>
                  </a:txBody>
                  <a:tcPr marL="72000" marR="6350" marT="6350" marB="72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1409848"/>
                  </a:ext>
                </a:extLst>
              </a:tr>
            </a:tbl>
          </a:graphicData>
        </a:graphic>
      </p:graphicFrame>
      <p:sp>
        <p:nvSpPr>
          <p:cNvPr id="2" name="Title 1">
            <a:extLst>
              <a:ext uri="{FF2B5EF4-FFF2-40B4-BE49-F238E27FC236}">
                <a16:creationId xmlns:a16="http://schemas.microsoft.com/office/drawing/2014/main" id="{FC9B33ED-0B0D-9444-8232-EED5AAC12C72}"/>
              </a:ext>
            </a:extLst>
          </p:cNvPr>
          <p:cNvSpPr>
            <a:spLocks noGrp="1"/>
          </p:cNvSpPr>
          <p:nvPr>
            <p:ph type="title"/>
          </p:nvPr>
        </p:nvSpPr>
        <p:spPr/>
        <p:txBody>
          <a:bodyPr>
            <a:normAutofit/>
          </a:bodyPr>
          <a:lstStyle/>
          <a:p>
            <a:r>
              <a:rPr lang="es-ES_tradnl" sz="3600" dirty="0"/>
              <a:t>4. </a:t>
            </a:r>
            <a:r>
              <a:rPr lang="es-ES_tradnl" sz="3600" dirty="0" err="1"/>
              <a:t>Exercice</a:t>
            </a:r>
            <a:endParaRPr lang="es-ES_tradnl" sz="3600" dirty="0"/>
          </a:p>
        </p:txBody>
      </p:sp>
    </p:spTree>
    <p:extLst>
      <p:ext uri="{BB962C8B-B14F-4D97-AF65-F5344CB8AC3E}">
        <p14:creationId xmlns:p14="http://schemas.microsoft.com/office/powerpoint/2010/main" val="20805250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50DD740-BFAD-4547-A756-3660D013FC6C}"/>
              </a:ext>
            </a:extLst>
          </p:cNvPr>
          <p:cNvGraphicFramePr>
            <a:graphicFrameLocks noGrp="1"/>
          </p:cNvGraphicFramePr>
          <p:nvPr/>
        </p:nvGraphicFramePr>
        <p:xfrm>
          <a:off x="586410" y="1353755"/>
          <a:ext cx="5839105" cy="4505329"/>
        </p:xfrm>
        <a:graphic>
          <a:graphicData uri="http://schemas.openxmlformats.org/drawingml/2006/table">
            <a:tbl>
              <a:tblPr>
                <a:tableStyleId>{5C22544A-7EE6-4342-B048-85BDC9FD1C3A}</a:tableStyleId>
              </a:tblPr>
              <a:tblGrid>
                <a:gridCol w="872767">
                  <a:extLst>
                    <a:ext uri="{9D8B030D-6E8A-4147-A177-3AD203B41FA5}">
                      <a16:colId xmlns:a16="http://schemas.microsoft.com/office/drawing/2014/main" val="3258207352"/>
                    </a:ext>
                  </a:extLst>
                </a:gridCol>
                <a:gridCol w="4966338">
                  <a:extLst>
                    <a:ext uri="{9D8B030D-6E8A-4147-A177-3AD203B41FA5}">
                      <a16:colId xmlns:a16="http://schemas.microsoft.com/office/drawing/2014/main" val="3723348924"/>
                    </a:ext>
                  </a:extLst>
                </a:gridCol>
              </a:tblGrid>
              <a:tr h="485481">
                <a:tc gridSpan="2">
                  <a:txBody>
                    <a:bodyPr/>
                    <a:lstStyle/>
                    <a:p>
                      <a:pPr algn="ctr" fontAlgn="ctr"/>
                      <a:r>
                        <a:rPr lang="es-ES" sz="1800" b="1" u="none" strike="noStrike" dirty="0" err="1">
                          <a:solidFill>
                            <a:schemeClr val="bg1"/>
                          </a:solidFill>
                          <a:effectLst/>
                        </a:rPr>
                        <a:t>Household</a:t>
                      </a:r>
                      <a:r>
                        <a:rPr lang="es-ES" sz="1800" b="1" u="none" strike="noStrike" dirty="0">
                          <a:solidFill>
                            <a:schemeClr val="bg1"/>
                          </a:solidFill>
                          <a:effectLst/>
                        </a:rPr>
                        <a:t> and </a:t>
                      </a:r>
                      <a:r>
                        <a:rPr lang="es-ES" sz="1800" b="1" u="none" strike="noStrike" dirty="0" err="1">
                          <a:solidFill>
                            <a:schemeClr val="bg1"/>
                          </a:solidFill>
                          <a:effectLst/>
                        </a:rPr>
                        <a:t>family</a:t>
                      </a:r>
                      <a:r>
                        <a:rPr lang="es-ES" sz="1800" b="1" u="none" strike="noStrike" dirty="0">
                          <a:solidFill>
                            <a:schemeClr val="bg1"/>
                          </a:solidFill>
                          <a:effectLst/>
                        </a:rPr>
                        <a:t> </a:t>
                      </a:r>
                      <a:r>
                        <a:rPr lang="es-ES" sz="1800" b="1" u="none" strike="noStrike" dirty="0" err="1">
                          <a:solidFill>
                            <a:schemeClr val="bg1"/>
                          </a:solidFill>
                          <a:effectLst/>
                        </a:rPr>
                        <a:t>factors</a:t>
                      </a:r>
                      <a:r>
                        <a:rPr lang="es-ES" sz="1800" b="1" u="none" strike="noStrike" dirty="0">
                          <a:solidFill>
                            <a:schemeClr val="bg1"/>
                          </a:solidFill>
                          <a:effectLst/>
                        </a:rPr>
                        <a:t> (C)</a:t>
                      </a:r>
                      <a:endParaRPr lang="es-ES" sz="1800" b="1" i="0" u="none" strike="noStrike" dirty="0">
                        <a:solidFill>
                          <a:schemeClr val="bg1"/>
                        </a:solidFill>
                        <a:effectLst/>
                        <a:latin typeface="Calibri Light" panose="020F0302020204030204" pitchFamily="34" charset="0"/>
                      </a:endParaRPr>
                    </a:p>
                  </a:txBody>
                  <a:tcPr marL="72000" marR="72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hMerge="1">
                  <a:txBody>
                    <a:bodyPr/>
                    <a:lstStyle/>
                    <a:p>
                      <a:endParaRPr lang="es-ES"/>
                    </a:p>
                  </a:txBody>
                  <a:tcPr/>
                </a:tc>
                <a:extLst>
                  <a:ext uri="{0D108BD9-81ED-4DB2-BD59-A6C34878D82A}">
                    <a16:rowId xmlns:a16="http://schemas.microsoft.com/office/drawing/2014/main" val="1275955748"/>
                  </a:ext>
                </a:extLst>
              </a:tr>
              <a:tr h="809135">
                <a:tc>
                  <a:txBody>
                    <a:bodyPr/>
                    <a:lstStyle/>
                    <a:p>
                      <a:pPr algn="ctr" fontAlgn="ctr"/>
                      <a:r>
                        <a:rPr lang="es-ES" sz="1800" b="1" u="none" strike="noStrike" dirty="0">
                          <a:solidFill>
                            <a:schemeClr val="bg1"/>
                          </a:solidFill>
                          <a:effectLst/>
                        </a:rPr>
                        <a:t>C.1</a:t>
                      </a:r>
                      <a:endParaRPr lang="es-ES" sz="1800" b="1" i="0" u="none" strike="noStrike" dirty="0">
                        <a:solidFill>
                          <a:schemeClr val="bg1"/>
                        </a:solidFill>
                        <a:effectLst/>
                        <a:latin typeface="Calibri Light" panose="020F0302020204030204" pitchFamily="34" charset="0"/>
                      </a:endParaRPr>
                    </a:p>
                  </a:txBody>
                  <a:tcPr marL="72000" marR="72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lstStyle/>
                    <a:p>
                      <a:pPr algn="l" fontAlgn="ctr"/>
                      <a:r>
                        <a:rPr lang="es-ES" sz="1800" u="none" strike="noStrike" dirty="0" err="1">
                          <a:effectLst/>
                        </a:rPr>
                        <a:t>Household</a:t>
                      </a:r>
                      <a:r>
                        <a:rPr lang="es-ES" sz="1800" u="none" strike="noStrike" dirty="0">
                          <a:effectLst/>
                        </a:rPr>
                        <a:t> and </a:t>
                      </a:r>
                      <a:r>
                        <a:rPr lang="es-ES" sz="1800" u="none" strike="noStrike" dirty="0" err="1">
                          <a:effectLst/>
                        </a:rPr>
                        <a:t>family</a:t>
                      </a:r>
                      <a:r>
                        <a:rPr lang="es-ES" sz="1800" u="none" strike="noStrike" dirty="0">
                          <a:effectLst/>
                        </a:rPr>
                        <a:t> </a:t>
                      </a:r>
                      <a:r>
                        <a:rPr lang="es-ES" sz="1800" u="none" strike="noStrike" dirty="0" err="1">
                          <a:effectLst/>
                        </a:rPr>
                        <a:t>composition</a:t>
                      </a:r>
                      <a:r>
                        <a:rPr lang="es-ES" sz="1800" u="none" strike="noStrike" dirty="0">
                          <a:effectLst/>
                        </a:rPr>
                        <a:t> (roles and </a:t>
                      </a:r>
                      <a:r>
                        <a:rPr lang="es-ES" sz="1800" u="none" strike="noStrike" dirty="0" err="1">
                          <a:effectLst/>
                        </a:rPr>
                        <a:t>needs</a:t>
                      </a:r>
                      <a:r>
                        <a:rPr lang="es-ES" sz="1800" u="none" strike="noStrike" dirty="0">
                          <a:effectLst/>
                        </a:rPr>
                        <a:t> </a:t>
                      </a:r>
                      <a:r>
                        <a:rPr lang="es-ES" sz="1800" u="none" strike="noStrike" dirty="0" err="1">
                          <a:effectLst/>
                        </a:rPr>
                        <a:t>by</a:t>
                      </a:r>
                      <a:r>
                        <a:rPr lang="es-ES" sz="1800" u="none" strike="noStrike" dirty="0">
                          <a:effectLst/>
                        </a:rPr>
                        <a:t> </a:t>
                      </a:r>
                      <a:r>
                        <a:rPr lang="es-ES" sz="1800" u="none" strike="noStrike" dirty="0" err="1">
                          <a:effectLst/>
                        </a:rPr>
                        <a:t>age</a:t>
                      </a:r>
                      <a:r>
                        <a:rPr lang="es-ES" sz="1800" u="none" strike="noStrike" dirty="0">
                          <a:effectLst/>
                        </a:rPr>
                        <a:t> and </a:t>
                      </a:r>
                      <a:r>
                        <a:rPr lang="es-ES" sz="1800" u="none" strike="noStrike" dirty="0" err="1">
                          <a:effectLst/>
                        </a:rPr>
                        <a:t>gender</a:t>
                      </a:r>
                      <a:r>
                        <a:rPr lang="es-ES" sz="1800" u="none" strike="noStrike" dirty="0">
                          <a:effectLst/>
                        </a:rPr>
                        <a:t>, </a:t>
                      </a:r>
                      <a:r>
                        <a:rPr lang="es-ES" sz="1800" u="none" strike="noStrike" dirty="0" err="1">
                          <a:effectLst/>
                        </a:rPr>
                        <a:t>members</a:t>
                      </a:r>
                      <a:r>
                        <a:rPr lang="es-ES" sz="1800" u="none" strike="noStrike" dirty="0">
                          <a:effectLst/>
                        </a:rPr>
                        <a:t> </a:t>
                      </a:r>
                      <a:r>
                        <a:rPr lang="es-ES" sz="1800" u="none" strike="noStrike" dirty="0" err="1">
                          <a:effectLst/>
                        </a:rPr>
                        <a:t>with</a:t>
                      </a:r>
                      <a:r>
                        <a:rPr lang="es-ES" sz="1800" u="none" strike="noStrike" dirty="0">
                          <a:effectLst/>
                        </a:rPr>
                        <a:t> </a:t>
                      </a:r>
                      <a:r>
                        <a:rPr lang="es-ES" sz="1800" u="none" strike="noStrike" dirty="0" err="1">
                          <a:effectLst/>
                        </a:rPr>
                        <a:t>disabilities</a:t>
                      </a:r>
                      <a:r>
                        <a:rPr lang="es-ES" sz="1800" u="none" strike="noStrike" dirty="0">
                          <a:effectLst/>
                        </a:rPr>
                        <a:t>).</a:t>
                      </a:r>
                    </a:p>
                  </a:txBody>
                  <a:tcPr marL="72000" marR="72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57196272"/>
                  </a:ext>
                </a:extLst>
              </a:tr>
              <a:tr h="792952">
                <a:tc>
                  <a:txBody>
                    <a:bodyPr/>
                    <a:lstStyle/>
                    <a:p>
                      <a:pPr algn="ctr" fontAlgn="ctr"/>
                      <a:r>
                        <a:rPr lang="es-ES" sz="1800" b="1" u="none" strike="noStrike" dirty="0">
                          <a:solidFill>
                            <a:schemeClr val="bg1"/>
                          </a:solidFill>
                          <a:effectLst/>
                        </a:rPr>
                        <a:t>C.3</a:t>
                      </a:r>
                      <a:endParaRPr lang="es-ES" sz="1800" b="1" i="0" u="none" strike="noStrike" dirty="0">
                        <a:solidFill>
                          <a:schemeClr val="bg1"/>
                        </a:solidFill>
                        <a:effectLst/>
                        <a:latin typeface="Calibri Light" panose="020F0302020204030204" pitchFamily="34" charset="0"/>
                      </a:endParaRPr>
                    </a:p>
                  </a:txBody>
                  <a:tcPr marL="72000" marR="72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lstStyle/>
                    <a:p>
                      <a:pPr algn="l" fontAlgn="ctr"/>
                      <a:r>
                        <a:rPr lang="es-ES" sz="1800" u="none" strike="noStrike" dirty="0" err="1">
                          <a:effectLst/>
                        </a:rPr>
                        <a:t>Income</a:t>
                      </a:r>
                      <a:r>
                        <a:rPr lang="es-ES" sz="1800" u="none" strike="noStrike" dirty="0">
                          <a:effectLst/>
                        </a:rPr>
                        <a:t> </a:t>
                      </a:r>
                      <a:r>
                        <a:rPr lang="es-ES" sz="1800" u="none" strike="noStrike" dirty="0" err="1">
                          <a:effectLst/>
                        </a:rPr>
                        <a:t>sources</a:t>
                      </a:r>
                      <a:r>
                        <a:rPr lang="es-ES" sz="1800" u="none" strike="noStrike" dirty="0">
                          <a:effectLst/>
                        </a:rPr>
                        <a:t> (</a:t>
                      </a:r>
                      <a:r>
                        <a:rPr lang="es-ES" sz="1800" u="none" strike="noStrike" dirty="0" err="1">
                          <a:effectLst/>
                        </a:rPr>
                        <a:t>socioeconomic</a:t>
                      </a:r>
                      <a:r>
                        <a:rPr lang="es-ES" sz="1800" u="none" strike="noStrike" dirty="0">
                          <a:effectLst/>
                        </a:rPr>
                        <a:t> </a:t>
                      </a:r>
                      <a:r>
                        <a:rPr lang="es-ES" sz="1800" u="none" strike="noStrike" dirty="0" err="1">
                          <a:effectLst/>
                        </a:rPr>
                        <a:t>or</a:t>
                      </a:r>
                      <a:r>
                        <a:rPr lang="es-ES" sz="1800" u="none" strike="noStrike" dirty="0">
                          <a:effectLst/>
                        </a:rPr>
                        <a:t> </a:t>
                      </a:r>
                      <a:r>
                        <a:rPr lang="es-ES" sz="1800" u="none" strike="noStrike" dirty="0" err="1">
                          <a:effectLst/>
                        </a:rPr>
                        <a:t>livelihood</a:t>
                      </a:r>
                      <a:r>
                        <a:rPr lang="es-ES" sz="1800" u="none" strike="noStrike" dirty="0">
                          <a:effectLst/>
                        </a:rPr>
                        <a:t> </a:t>
                      </a:r>
                      <a:r>
                        <a:rPr lang="es-ES" sz="1800" u="none" strike="noStrike" dirty="0" err="1">
                          <a:effectLst/>
                        </a:rPr>
                        <a:t>conditions</a:t>
                      </a:r>
                      <a:r>
                        <a:rPr lang="es-ES" sz="1800" u="none" strike="noStrike" dirty="0">
                          <a:effectLst/>
                        </a:rPr>
                        <a:t>)/</a:t>
                      </a:r>
                      <a:r>
                        <a:rPr lang="es-ES" sz="1800" u="none" strike="noStrike" dirty="0" err="1">
                          <a:effectLst/>
                        </a:rPr>
                        <a:t>Reliance</a:t>
                      </a:r>
                      <a:r>
                        <a:rPr lang="es-ES" sz="1800" u="none" strike="noStrike" dirty="0">
                          <a:effectLst/>
                        </a:rPr>
                        <a:t> </a:t>
                      </a:r>
                      <a:r>
                        <a:rPr lang="es-ES" sz="1800" u="none" strike="noStrike" dirty="0" err="1">
                          <a:effectLst/>
                        </a:rPr>
                        <a:t>on</a:t>
                      </a:r>
                      <a:r>
                        <a:rPr lang="es-ES" sz="1800" u="none" strike="noStrike" dirty="0">
                          <a:effectLst/>
                        </a:rPr>
                        <a:t> </a:t>
                      </a:r>
                      <a:r>
                        <a:rPr lang="es-ES" sz="1800" u="none" strike="noStrike" dirty="0" err="1">
                          <a:effectLst/>
                        </a:rPr>
                        <a:t>children</a:t>
                      </a:r>
                      <a:r>
                        <a:rPr lang="es-ES" sz="1800" u="none" strike="noStrike" dirty="0">
                          <a:effectLst/>
                        </a:rPr>
                        <a:t> </a:t>
                      </a:r>
                      <a:r>
                        <a:rPr lang="es-ES" sz="1800" u="none" strike="noStrike" dirty="0" err="1">
                          <a:effectLst/>
                        </a:rPr>
                        <a:t>contributing</a:t>
                      </a:r>
                      <a:r>
                        <a:rPr lang="es-ES" sz="1800" u="none" strike="noStrike" dirty="0">
                          <a:effectLst/>
                        </a:rPr>
                        <a:t> to </a:t>
                      </a:r>
                      <a:r>
                        <a:rPr lang="es-ES" sz="1800" u="none" strike="noStrike" dirty="0" err="1">
                          <a:effectLst/>
                        </a:rPr>
                        <a:t>the</a:t>
                      </a:r>
                      <a:r>
                        <a:rPr lang="es-ES" sz="1800" u="none" strike="noStrike" dirty="0">
                          <a:effectLst/>
                        </a:rPr>
                        <a:t> </a:t>
                      </a:r>
                      <a:r>
                        <a:rPr lang="es-ES" sz="1800" u="none" strike="noStrike" dirty="0" err="1">
                          <a:effectLst/>
                        </a:rPr>
                        <a:t>household</a:t>
                      </a:r>
                      <a:r>
                        <a:rPr lang="es-ES" sz="1800" u="none" strike="noStrike" dirty="0">
                          <a:effectLst/>
                        </a:rPr>
                        <a:t> </a:t>
                      </a:r>
                      <a:r>
                        <a:rPr lang="es-ES" sz="1800" u="none" strike="noStrike" dirty="0" err="1">
                          <a:effectLst/>
                        </a:rPr>
                        <a:t>income</a:t>
                      </a:r>
                      <a:r>
                        <a:rPr lang="es-ES" sz="1800" u="none" strike="noStrike" dirty="0">
                          <a:effectLst/>
                        </a:rPr>
                        <a:t>. </a:t>
                      </a:r>
                      <a:endParaRPr lang="es-ES" sz="1800" b="0" i="0" u="none" strike="noStrike" dirty="0">
                        <a:solidFill>
                          <a:srgbClr val="000000"/>
                        </a:solidFill>
                        <a:effectLst/>
                        <a:latin typeface="Calibri Light" panose="020F0302020204030204" pitchFamily="34" charset="0"/>
                      </a:endParaRPr>
                    </a:p>
                  </a:txBody>
                  <a:tcPr marL="72000" marR="72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82092712"/>
                  </a:ext>
                </a:extLst>
              </a:tr>
              <a:tr h="1064822">
                <a:tc>
                  <a:txBody>
                    <a:bodyPr/>
                    <a:lstStyle/>
                    <a:p>
                      <a:pPr algn="ctr" fontAlgn="ctr"/>
                      <a:r>
                        <a:rPr lang="es-ES" sz="1800" b="1" u="none" strike="noStrike" dirty="0">
                          <a:solidFill>
                            <a:schemeClr val="bg1"/>
                          </a:solidFill>
                          <a:effectLst/>
                        </a:rPr>
                        <a:t>C.7</a:t>
                      </a:r>
                      <a:endParaRPr lang="es-ES" sz="1800" b="1" i="0" u="none" strike="noStrike" dirty="0">
                        <a:solidFill>
                          <a:schemeClr val="bg1"/>
                        </a:solidFill>
                        <a:effectLst/>
                        <a:latin typeface="Calibri Light" panose="020F0302020204030204" pitchFamily="34" charset="0"/>
                      </a:endParaRPr>
                    </a:p>
                  </a:txBody>
                  <a:tcPr marL="72000" marR="72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lstStyle/>
                    <a:p>
                      <a:pPr algn="l" fontAlgn="ctr"/>
                      <a:r>
                        <a:rPr lang="es-ES" sz="1800" u="none" strike="noStrike" dirty="0">
                          <a:effectLst/>
                        </a:rPr>
                        <a:t>Legal status (</a:t>
                      </a:r>
                      <a:r>
                        <a:rPr lang="es-ES" sz="1800" u="none" strike="noStrike" dirty="0" err="1">
                          <a:effectLst/>
                        </a:rPr>
                        <a:t>e.g</a:t>
                      </a:r>
                      <a:r>
                        <a:rPr lang="es-ES" sz="1800" u="none" strike="noStrike" dirty="0">
                          <a:effectLst/>
                        </a:rPr>
                        <a:t>. IDP, </a:t>
                      </a:r>
                      <a:r>
                        <a:rPr lang="es-ES" sz="1800" u="none" strike="noStrike" dirty="0" err="1">
                          <a:effectLst/>
                        </a:rPr>
                        <a:t>asylum</a:t>
                      </a:r>
                      <a:r>
                        <a:rPr lang="es-ES" sz="1800" u="none" strike="noStrike" dirty="0">
                          <a:effectLst/>
                        </a:rPr>
                        <a:t> </a:t>
                      </a:r>
                      <a:r>
                        <a:rPr lang="es-ES" sz="1800" u="none" strike="noStrike" dirty="0" err="1">
                          <a:effectLst/>
                        </a:rPr>
                        <a:t>seeker</a:t>
                      </a:r>
                      <a:r>
                        <a:rPr lang="es-ES" sz="1800" u="none" strike="noStrike" dirty="0">
                          <a:effectLst/>
                        </a:rPr>
                        <a:t>, </a:t>
                      </a:r>
                      <a:r>
                        <a:rPr lang="es-ES" sz="1800" u="none" strike="noStrike" dirty="0" err="1">
                          <a:effectLst/>
                        </a:rPr>
                        <a:t>refugee</a:t>
                      </a:r>
                      <a:r>
                        <a:rPr lang="es-ES" sz="1800" u="none" strike="noStrike" dirty="0">
                          <a:effectLst/>
                        </a:rPr>
                        <a:t>, </a:t>
                      </a:r>
                      <a:r>
                        <a:rPr lang="es-ES" sz="1800" u="none" strike="noStrike" dirty="0" err="1">
                          <a:effectLst/>
                        </a:rPr>
                        <a:t>stateless</a:t>
                      </a:r>
                      <a:r>
                        <a:rPr lang="es-ES" sz="1800" u="none" strike="noStrike" dirty="0">
                          <a:effectLst/>
                        </a:rPr>
                        <a:t> </a:t>
                      </a:r>
                      <a:r>
                        <a:rPr lang="es-ES" sz="1800" u="none" strike="noStrike" dirty="0" err="1">
                          <a:effectLst/>
                        </a:rPr>
                        <a:t>person</a:t>
                      </a:r>
                      <a:r>
                        <a:rPr lang="es-ES" sz="1800" u="none" strike="noStrike" dirty="0">
                          <a:effectLst/>
                        </a:rPr>
                        <a:t>)/ID and legal </a:t>
                      </a:r>
                      <a:r>
                        <a:rPr lang="es-ES" sz="1800" u="none" strike="noStrike" dirty="0" err="1">
                          <a:effectLst/>
                        </a:rPr>
                        <a:t>documents</a:t>
                      </a:r>
                      <a:r>
                        <a:rPr lang="es-ES" sz="1800" u="none" strike="noStrike" dirty="0">
                          <a:effectLst/>
                        </a:rPr>
                        <a:t>/</a:t>
                      </a:r>
                      <a:r>
                        <a:rPr lang="es-ES" sz="1800" u="none" strike="noStrike" dirty="0" err="1">
                          <a:effectLst/>
                        </a:rPr>
                        <a:t>Work</a:t>
                      </a:r>
                      <a:r>
                        <a:rPr lang="es-ES" sz="1800" u="none" strike="noStrike" dirty="0">
                          <a:effectLst/>
                        </a:rPr>
                        <a:t> </a:t>
                      </a:r>
                      <a:r>
                        <a:rPr lang="es-ES" sz="1800" u="none" strike="noStrike" dirty="0" err="1">
                          <a:effectLst/>
                        </a:rPr>
                        <a:t>or</a:t>
                      </a:r>
                      <a:r>
                        <a:rPr lang="es-ES" sz="1800" u="none" strike="noStrike" dirty="0">
                          <a:effectLst/>
                        </a:rPr>
                        <a:t> </a:t>
                      </a:r>
                      <a:r>
                        <a:rPr lang="es-ES" sz="1800" u="none" strike="noStrike" dirty="0" err="1">
                          <a:effectLst/>
                        </a:rPr>
                        <a:t>residency</a:t>
                      </a:r>
                      <a:r>
                        <a:rPr lang="es-ES" sz="1800" u="none" strike="noStrike" dirty="0">
                          <a:effectLst/>
                        </a:rPr>
                        <a:t> </a:t>
                      </a:r>
                      <a:r>
                        <a:rPr lang="es-ES" sz="1800" u="none" strike="noStrike" dirty="0" err="1">
                          <a:effectLst/>
                        </a:rPr>
                        <a:t>permit</a:t>
                      </a:r>
                      <a:r>
                        <a:rPr lang="es-ES" sz="1800" u="none" strike="noStrike" dirty="0">
                          <a:effectLst/>
                        </a:rPr>
                        <a:t>.</a:t>
                      </a:r>
                      <a:endParaRPr lang="es-ES" sz="1800" b="0" i="0" u="none" strike="noStrike" dirty="0">
                        <a:solidFill>
                          <a:srgbClr val="000000"/>
                        </a:solidFill>
                        <a:effectLst/>
                        <a:latin typeface="Calibri Light" panose="020F0302020204030204" pitchFamily="34" charset="0"/>
                      </a:endParaRPr>
                    </a:p>
                  </a:txBody>
                  <a:tcPr marL="72000" marR="72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93645816"/>
                  </a:ext>
                </a:extLst>
              </a:tr>
              <a:tr h="792952">
                <a:tc>
                  <a:txBody>
                    <a:bodyPr/>
                    <a:lstStyle/>
                    <a:p>
                      <a:pPr algn="ctr" fontAlgn="ctr"/>
                      <a:r>
                        <a:rPr lang="es-ES" sz="1800" b="1" u="none" strike="noStrike" dirty="0">
                          <a:solidFill>
                            <a:schemeClr val="bg1"/>
                          </a:solidFill>
                          <a:effectLst/>
                        </a:rPr>
                        <a:t>C.8</a:t>
                      </a:r>
                      <a:endParaRPr lang="es-ES" sz="1800" b="1" i="0" u="none" strike="noStrike" dirty="0">
                        <a:solidFill>
                          <a:schemeClr val="bg1"/>
                        </a:solidFill>
                        <a:effectLst/>
                        <a:latin typeface="Calibri Light" panose="020F0302020204030204" pitchFamily="34" charset="0"/>
                      </a:endParaRPr>
                    </a:p>
                  </a:txBody>
                  <a:tcPr marL="72000" marR="72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lstStyle/>
                    <a:p>
                      <a:pPr algn="l" fontAlgn="ctr"/>
                      <a:r>
                        <a:rPr lang="es-ES" sz="1800" u="none" strike="noStrike" dirty="0">
                          <a:effectLst/>
                        </a:rPr>
                        <a:t>Personal and social </a:t>
                      </a:r>
                      <a:r>
                        <a:rPr lang="es-ES" sz="1800" u="none" strike="noStrike" dirty="0" err="1">
                          <a:effectLst/>
                        </a:rPr>
                        <a:t>characteristics</a:t>
                      </a:r>
                      <a:r>
                        <a:rPr lang="es-ES" sz="1800" u="none" strike="noStrike" dirty="0">
                          <a:effectLst/>
                        </a:rPr>
                        <a:t> </a:t>
                      </a:r>
                      <a:r>
                        <a:rPr lang="es-ES" sz="1800" u="none" strike="noStrike" dirty="0" err="1">
                          <a:effectLst/>
                        </a:rPr>
                        <a:t>leading</a:t>
                      </a:r>
                      <a:r>
                        <a:rPr lang="es-ES" sz="1800" u="none" strike="noStrike" dirty="0">
                          <a:effectLst/>
                        </a:rPr>
                        <a:t> to </a:t>
                      </a:r>
                      <a:r>
                        <a:rPr lang="es-ES" sz="1800" u="none" strike="noStrike" dirty="0" err="1">
                          <a:effectLst/>
                        </a:rPr>
                        <a:t>marginalization</a:t>
                      </a:r>
                      <a:r>
                        <a:rPr lang="es-ES" sz="1800" u="none" strike="noStrike" dirty="0">
                          <a:effectLst/>
                        </a:rPr>
                        <a:t> </a:t>
                      </a:r>
                      <a:r>
                        <a:rPr lang="es-ES" sz="1800" u="none" strike="noStrike" dirty="0" err="1">
                          <a:effectLst/>
                        </a:rPr>
                        <a:t>or</a:t>
                      </a:r>
                      <a:r>
                        <a:rPr lang="es-ES" sz="1800" u="none" strike="noStrike" dirty="0">
                          <a:effectLst/>
                        </a:rPr>
                        <a:t> </a:t>
                      </a:r>
                      <a:r>
                        <a:rPr lang="es-ES" sz="1800" u="none" strike="noStrike" dirty="0" err="1">
                          <a:effectLst/>
                        </a:rPr>
                        <a:t>discrimination</a:t>
                      </a:r>
                      <a:r>
                        <a:rPr lang="es-ES" sz="1800" u="none" strike="noStrike" dirty="0">
                          <a:effectLst/>
                        </a:rPr>
                        <a:t> (</a:t>
                      </a:r>
                      <a:r>
                        <a:rPr lang="es-ES" sz="1800" u="none" strike="noStrike" dirty="0" err="1">
                          <a:effectLst/>
                        </a:rPr>
                        <a:t>e.g</a:t>
                      </a:r>
                      <a:r>
                        <a:rPr lang="es-ES" sz="1800" u="none" strike="noStrike" dirty="0">
                          <a:effectLst/>
                        </a:rPr>
                        <a:t>. </a:t>
                      </a:r>
                      <a:r>
                        <a:rPr lang="es-ES" sz="1800" u="none" strike="noStrike" dirty="0" err="1">
                          <a:effectLst/>
                        </a:rPr>
                        <a:t>ethnicity</a:t>
                      </a:r>
                      <a:r>
                        <a:rPr lang="es-ES" sz="1800" u="none" strike="noStrike" dirty="0">
                          <a:effectLst/>
                        </a:rPr>
                        <a:t>, </a:t>
                      </a:r>
                      <a:r>
                        <a:rPr lang="es-ES" sz="1800" u="none" strike="noStrike" dirty="0" err="1">
                          <a:effectLst/>
                        </a:rPr>
                        <a:t>religion</a:t>
                      </a:r>
                      <a:r>
                        <a:rPr lang="es-ES" sz="1800" u="none" strike="noStrike" dirty="0">
                          <a:effectLst/>
                        </a:rPr>
                        <a:t>, social </a:t>
                      </a:r>
                      <a:r>
                        <a:rPr lang="es-ES" sz="1800" u="none" strike="noStrike" dirty="0" err="1">
                          <a:effectLst/>
                        </a:rPr>
                        <a:t>class</a:t>
                      </a:r>
                      <a:r>
                        <a:rPr lang="es-ES" sz="1800" u="none" strike="noStrike" dirty="0">
                          <a:effectLst/>
                        </a:rPr>
                        <a:t>, </a:t>
                      </a:r>
                      <a:r>
                        <a:rPr lang="es-ES" sz="1800" u="none" strike="noStrike" dirty="0" err="1">
                          <a:effectLst/>
                        </a:rPr>
                        <a:t>family</a:t>
                      </a:r>
                      <a:r>
                        <a:rPr lang="es-ES" sz="1800" u="none" strike="noStrike" dirty="0">
                          <a:effectLst/>
                        </a:rPr>
                        <a:t> </a:t>
                      </a:r>
                      <a:r>
                        <a:rPr lang="es-ES" sz="1800" u="none" strike="noStrike" dirty="0" err="1">
                          <a:effectLst/>
                        </a:rPr>
                        <a:t>structure</a:t>
                      </a:r>
                      <a:r>
                        <a:rPr lang="es-ES" sz="1800" u="none" strike="noStrike" dirty="0">
                          <a:effectLst/>
                        </a:rPr>
                        <a:t>).</a:t>
                      </a:r>
                      <a:endParaRPr lang="es-ES" sz="1800" b="0" i="0" u="none" strike="noStrike" dirty="0">
                        <a:solidFill>
                          <a:srgbClr val="000000"/>
                        </a:solidFill>
                        <a:effectLst/>
                        <a:latin typeface="Calibri Light" panose="020F0302020204030204" pitchFamily="34" charset="0"/>
                      </a:endParaRPr>
                    </a:p>
                  </a:txBody>
                  <a:tcPr marL="72000" marR="72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9014984"/>
                  </a:ext>
                </a:extLst>
              </a:tr>
              <a:tr h="355971">
                <a:tc>
                  <a:txBody>
                    <a:bodyPr/>
                    <a:lstStyle/>
                    <a:p>
                      <a:pPr algn="ctr" fontAlgn="ctr"/>
                      <a:r>
                        <a:rPr lang="es-ES" sz="1800" b="1" u="none" strike="noStrike" dirty="0">
                          <a:solidFill>
                            <a:schemeClr val="bg1"/>
                          </a:solidFill>
                          <a:effectLst/>
                        </a:rPr>
                        <a:t>C.10</a:t>
                      </a:r>
                      <a:endParaRPr lang="es-ES" sz="1800" b="1" i="0" u="none" strike="noStrike" dirty="0">
                        <a:solidFill>
                          <a:schemeClr val="bg1"/>
                        </a:solidFill>
                        <a:effectLst/>
                        <a:latin typeface="Calibri Light" panose="020F0302020204030204" pitchFamily="34" charset="0"/>
                      </a:endParaRPr>
                    </a:p>
                  </a:txBody>
                  <a:tcPr marL="72000" marR="72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lstStyle/>
                    <a:p>
                      <a:pPr algn="l" fontAlgn="ctr"/>
                      <a:r>
                        <a:rPr lang="es-ES" sz="1800" u="none" strike="noStrike" dirty="0" err="1">
                          <a:effectLst/>
                        </a:rPr>
                        <a:t>Fear</a:t>
                      </a:r>
                      <a:r>
                        <a:rPr lang="es-ES" sz="1800" u="none" strike="noStrike" dirty="0">
                          <a:effectLst/>
                        </a:rPr>
                        <a:t> </a:t>
                      </a:r>
                      <a:r>
                        <a:rPr lang="es-ES" sz="1800" u="none" strike="noStrike" dirty="0" err="1">
                          <a:effectLst/>
                        </a:rPr>
                        <a:t>or</a:t>
                      </a:r>
                      <a:r>
                        <a:rPr lang="es-ES" sz="1800" u="none" strike="noStrike" dirty="0">
                          <a:effectLst/>
                        </a:rPr>
                        <a:t> </a:t>
                      </a:r>
                      <a:r>
                        <a:rPr lang="es-ES" sz="1800" u="none" strike="noStrike" dirty="0" err="1">
                          <a:effectLst/>
                        </a:rPr>
                        <a:t>mistrust</a:t>
                      </a:r>
                      <a:r>
                        <a:rPr lang="es-ES" sz="1800" u="none" strike="noStrike" dirty="0">
                          <a:effectLst/>
                        </a:rPr>
                        <a:t> of </a:t>
                      </a:r>
                      <a:r>
                        <a:rPr lang="es-ES" sz="1800" u="none" strike="noStrike" dirty="0" err="1">
                          <a:effectLst/>
                        </a:rPr>
                        <a:t>authorities</a:t>
                      </a:r>
                      <a:r>
                        <a:rPr lang="es-ES" sz="1800" u="none" strike="noStrike" dirty="0">
                          <a:effectLst/>
                        </a:rPr>
                        <a:t> </a:t>
                      </a:r>
                      <a:r>
                        <a:rPr lang="es-ES" sz="1800" u="none" strike="noStrike" dirty="0" err="1">
                          <a:effectLst/>
                        </a:rPr>
                        <a:t>or</a:t>
                      </a:r>
                      <a:r>
                        <a:rPr lang="es-ES" sz="1800" u="none" strike="noStrike" dirty="0">
                          <a:effectLst/>
                        </a:rPr>
                        <a:t> </a:t>
                      </a:r>
                      <a:r>
                        <a:rPr lang="es-ES" sz="1800" u="none" strike="noStrike" dirty="0" err="1">
                          <a:effectLst/>
                        </a:rPr>
                        <a:t>law</a:t>
                      </a:r>
                      <a:r>
                        <a:rPr lang="es-ES" sz="1800" u="none" strike="noStrike" dirty="0">
                          <a:effectLst/>
                        </a:rPr>
                        <a:t> </a:t>
                      </a:r>
                      <a:r>
                        <a:rPr lang="es-ES" sz="1800" u="none" strike="noStrike" dirty="0" err="1">
                          <a:effectLst/>
                        </a:rPr>
                        <a:t>enforcement</a:t>
                      </a:r>
                      <a:r>
                        <a:rPr lang="es-ES" sz="1800" u="none" strike="noStrike" dirty="0">
                          <a:effectLst/>
                        </a:rPr>
                        <a:t>.</a:t>
                      </a:r>
                      <a:endParaRPr lang="es-ES" sz="1800" b="0" i="0" u="none" strike="noStrike" dirty="0">
                        <a:solidFill>
                          <a:srgbClr val="000000"/>
                        </a:solidFill>
                        <a:effectLst/>
                        <a:latin typeface="Calibri Light" panose="020F0302020204030204" pitchFamily="34" charset="0"/>
                      </a:endParaRPr>
                    </a:p>
                  </a:txBody>
                  <a:tcPr marL="72000" marR="72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4416198"/>
                  </a:ext>
                </a:extLst>
              </a:tr>
            </a:tbl>
          </a:graphicData>
        </a:graphic>
      </p:graphicFrame>
      <p:sp>
        <p:nvSpPr>
          <p:cNvPr id="3" name="Title 2">
            <a:extLst>
              <a:ext uri="{FF2B5EF4-FFF2-40B4-BE49-F238E27FC236}">
                <a16:creationId xmlns:a16="http://schemas.microsoft.com/office/drawing/2014/main" id="{7FF24D22-675A-1043-9606-3880F2E1028B}"/>
              </a:ext>
            </a:extLst>
          </p:cNvPr>
          <p:cNvSpPr>
            <a:spLocks noGrp="1"/>
          </p:cNvSpPr>
          <p:nvPr>
            <p:ph type="title"/>
          </p:nvPr>
        </p:nvSpPr>
        <p:spPr/>
        <p:txBody>
          <a:bodyPr>
            <a:normAutofit/>
          </a:bodyPr>
          <a:lstStyle/>
          <a:p>
            <a:r>
              <a:rPr lang="es-ES_tradnl" sz="3600" dirty="0"/>
              <a:t>4. </a:t>
            </a:r>
            <a:r>
              <a:rPr lang="es-ES_tradnl" sz="3600" dirty="0" err="1"/>
              <a:t>Exercice</a:t>
            </a:r>
            <a:endParaRPr lang="es-ES_tradnl" sz="3600" dirty="0"/>
          </a:p>
        </p:txBody>
      </p:sp>
      <p:sp>
        <p:nvSpPr>
          <p:cNvPr id="10" name="TextBox 9">
            <a:extLst>
              <a:ext uri="{FF2B5EF4-FFF2-40B4-BE49-F238E27FC236}">
                <a16:creationId xmlns:a16="http://schemas.microsoft.com/office/drawing/2014/main" id="{89DA5E14-3FAC-D54B-B141-05C70166A5DA}"/>
              </a:ext>
            </a:extLst>
          </p:cNvPr>
          <p:cNvSpPr txBox="1"/>
          <p:nvPr/>
        </p:nvSpPr>
        <p:spPr>
          <a:xfrm>
            <a:off x="6631338" y="2279625"/>
            <a:ext cx="5100890" cy="2246769"/>
          </a:xfrm>
          <a:prstGeom prst="rect">
            <a:avLst/>
          </a:prstGeom>
          <a:noFill/>
        </p:spPr>
        <p:txBody>
          <a:bodyPr wrap="square" rtlCol="0">
            <a:spAutoFit/>
          </a:bodyPr>
          <a:lstStyle/>
          <a:p>
            <a:pPr marL="457200" indent="-457200">
              <a:buFont typeface="Arial" panose="020B0604020202020204" pitchFamily="34" charset="0"/>
              <a:buChar char="•"/>
            </a:pPr>
            <a:r>
              <a:rPr lang="es-ES" sz="2800" b="1" dirty="0" err="1">
                <a:latin typeface="Calibri" panose="020F0502020204030204" pitchFamily="34" charset="0"/>
                <a:cs typeface="Calibri" panose="020F0502020204030204" pitchFamily="34" charset="0"/>
              </a:rPr>
              <a:t>What</a:t>
            </a:r>
            <a:r>
              <a:rPr lang="es-ES" sz="2800" b="1" dirty="0">
                <a:latin typeface="Calibri" panose="020F0502020204030204" pitchFamily="34" charset="0"/>
                <a:cs typeface="Calibri" panose="020F0502020204030204" pitchFamily="34" charset="0"/>
              </a:rPr>
              <a:t> </a:t>
            </a:r>
            <a:r>
              <a:rPr lang="es-ES" sz="2800" b="1" dirty="0" err="1">
                <a:latin typeface="Calibri" panose="020F0502020204030204" pitchFamily="34" charset="0"/>
                <a:cs typeface="Calibri" panose="020F0502020204030204" pitchFamily="34" charset="0"/>
              </a:rPr>
              <a:t>source</a:t>
            </a:r>
            <a:r>
              <a:rPr lang="es-ES" sz="2800" b="1" dirty="0">
                <a:latin typeface="Calibri" panose="020F0502020204030204" pitchFamily="34" charset="0"/>
                <a:cs typeface="Calibri" panose="020F0502020204030204" pitchFamily="34" charset="0"/>
              </a:rPr>
              <a:t> </a:t>
            </a:r>
            <a:r>
              <a:rPr lang="es-ES" sz="2800" b="1" dirty="0" err="1">
                <a:latin typeface="Calibri" panose="020F0502020204030204" pitchFamily="34" charset="0"/>
                <a:cs typeface="Calibri" panose="020F0502020204030204" pitchFamily="34" charset="0"/>
              </a:rPr>
              <a:t>would</a:t>
            </a:r>
            <a:r>
              <a:rPr lang="es-ES" sz="2800" b="1" dirty="0">
                <a:latin typeface="Calibri" panose="020F0502020204030204" pitchFamily="34" charset="0"/>
                <a:cs typeface="Calibri" panose="020F0502020204030204" pitchFamily="34" charset="0"/>
              </a:rPr>
              <a:t> </a:t>
            </a:r>
            <a:r>
              <a:rPr lang="es-ES" sz="2800" b="1" dirty="0" err="1">
                <a:latin typeface="Calibri" panose="020F0502020204030204" pitchFamily="34" charset="0"/>
                <a:cs typeface="Calibri" panose="020F0502020204030204" pitchFamily="34" charset="0"/>
              </a:rPr>
              <a:t>you</a:t>
            </a:r>
            <a:r>
              <a:rPr lang="es-ES" sz="2800" b="1" dirty="0">
                <a:latin typeface="Calibri" panose="020F0502020204030204" pitchFamily="34" charset="0"/>
                <a:cs typeface="Calibri" panose="020F0502020204030204" pitchFamily="34" charset="0"/>
              </a:rPr>
              <a:t> use?</a:t>
            </a:r>
          </a:p>
          <a:p>
            <a:pPr marL="457200" indent="-457200">
              <a:buFont typeface="Arial" panose="020B0604020202020204" pitchFamily="34" charset="0"/>
              <a:buChar char="•"/>
            </a:pPr>
            <a:endParaRPr lang="es-ES" sz="2800" b="1"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s-ES" sz="2800" b="1" dirty="0" err="1">
                <a:latin typeface="Calibri" panose="020F0502020204030204" pitchFamily="34" charset="0"/>
                <a:cs typeface="Calibri" panose="020F0502020204030204" pitchFamily="34" charset="0"/>
              </a:rPr>
              <a:t>Primary</a:t>
            </a:r>
            <a:r>
              <a:rPr lang="es-ES" sz="2800" b="1" dirty="0">
                <a:latin typeface="Calibri" panose="020F0502020204030204" pitchFamily="34" charset="0"/>
                <a:cs typeface="Calibri" panose="020F0502020204030204" pitchFamily="34" charset="0"/>
              </a:rPr>
              <a:t> </a:t>
            </a:r>
            <a:r>
              <a:rPr lang="es-ES" sz="2800" b="1" dirty="0" err="1">
                <a:latin typeface="Calibri" panose="020F0502020204030204" pitchFamily="34" charset="0"/>
                <a:cs typeface="Calibri" panose="020F0502020204030204" pitchFamily="34" charset="0"/>
              </a:rPr>
              <a:t>or</a:t>
            </a:r>
            <a:r>
              <a:rPr lang="es-ES" sz="2800" b="1" dirty="0">
                <a:latin typeface="Calibri" panose="020F0502020204030204" pitchFamily="34" charset="0"/>
                <a:cs typeface="Calibri" panose="020F0502020204030204" pitchFamily="34" charset="0"/>
              </a:rPr>
              <a:t> </a:t>
            </a:r>
            <a:r>
              <a:rPr lang="es-ES" sz="2800" b="1" dirty="0" err="1">
                <a:latin typeface="Calibri" panose="020F0502020204030204" pitchFamily="34" charset="0"/>
                <a:cs typeface="Calibri" panose="020F0502020204030204" pitchFamily="34" charset="0"/>
              </a:rPr>
              <a:t>secondary</a:t>
            </a:r>
            <a:r>
              <a:rPr lang="es-ES" sz="2800" b="1" dirty="0">
                <a:latin typeface="Calibri" panose="020F0502020204030204" pitchFamily="34" charset="0"/>
                <a:cs typeface="Calibri" panose="020F0502020204030204" pitchFamily="34" charset="0"/>
              </a:rPr>
              <a:t> data?</a:t>
            </a:r>
          </a:p>
          <a:p>
            <a:pPr marL="457200" indent="-457200">
              <a:buFont typeface="Arial" panose="020B0604020202020204" pitchFamily="34" charset="0"/>
              <a:buChar char="•"/>
            </a:pPr>
            <a:endParaRPr lang="es-ES" sz="2800" b="1"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s-ES" sz="2800" b="1" dirty="0" err="1">
                <a:latin typeface="Calibri" panose="020F0502020204030204" pitchFamily="34" charset="0"/>
                <a:cs typeface="Calibri" panose="020F0502020204030204" pitchFamily="34" charset="0"/>
              </a:rPr>
              <a:t>What</a:t>
            </a:r>
            <a:r>
              <a:rPr lang="es-ES" sz="2800" b="1" dirty="0">
                <a:latin typeface="Calibri" panose="020F0502020204030204" pitchFamily="34" charset="0"/>
                <a:cs typeface="Calibri" panose="020F0502020204030204" pitchFamily="34" charset="0"/>
              </a:rPr>
              <a:t> </a:t>
            </a:r>
            <a:r>
              <a:rPr lang="es-ES" sz="2800" b="1" dirty="0" err="1">
                <a:latin typeface="Calibri" panose="020F0502020204030204" pitchFamily="34" charset="0"/>
                <a:cs typeface="Calibri" panose="020F0502020204030204" pitchFamily="34" charset="0"/>
              </a:rPr>
              <a:t>research</a:t>
            </a:r>
            <a:r>
              <a:rPr lang="es-ES" sz="2800" b="1" dirty="0">
                <a:latin typeface="Calibri" panose="020F0502020204030204" pitchFamily="34" charset="0"/>
                <a:cs typeface="Calibri" panose="020F0502020204030204" pitchFamily="34" charset="0"/>
              </a:rPr>
              <a:t> </a:t>
            </a:r>
            <a:r>
              <a:rPr lang="es-ES" sz="2800" b="1" dirty="0" err="1">
                <a:latin typeface="Calibri" panose="020F0502020204030204" pitchFamily="34" charset="0"/>
                <a:cs typeface="Calibri" panose="020F0502020204030204" pitchFamily="34" charset="0"/>
              </a:rPr>
              <a:t>methods</a:t>
            </a:r>
            <a:r>
              <a:rPr lang="es-ES" sz="2800" b="1"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6665709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45EFFF4D-B9B5-4B8A-B86F-AD826DD5B33B}"/>
              </a:ext>
            </a:extLst>
          </p:cNvPr>
          <p:cNvGraphicFramePr>
            <a:graphicFrameLocks noGrp="1"/>
          </p:cNvGraphicFramePr>
          <p:nvPr/>
        </p:nvGraphicFramePr>
        <p:xfrm>
          <a:off x="663946" y="1347426"/>
          <a:ext cx="5949387" cy="4974250"/>
        </p:xfrm>
        <a:graphic>
          <a:graphicData uri="http://schemas.openxmlformats.org/drawingml/2006/table">
            <a:tbl>
              <a:tblPr>
                <a:tableStyleId>{5C22544A-7EE6-4342-B048-85BDC9FD1C3A}</a:tableStyleId>
              </a:tblPr>
              <a:tblGrid>
                <a:gridCol w="836633">
                  <a:extLst>
                    <a:ext uri="{9D8B030D-6E8A-4147-A177-3AD203B41FA5}">
                      <a16:colId xmlns:a16="http://schemas.microsoft.com/office/drawing/2014/main" val="2811074131"/>
                    </a:ext>
                  </a:extLst>
                </a:gridCol>
                <a:gridCol w="1766224">
                  <a:extLst>
                    <a:ext uri="{9D8B030D-6E8A-4147-A177-3AD203B41FA5}">
                      <a16:colId xmlns:a16="http://schemas.microsoft.com/office/drawing/2014/main" val="3060764913"/>
                    </a:ext>
                  </a:extLst>
                </a:gridCol>
                <a:gridCol w="3346530">
                  <a:extLst>
                    <a:ext uri="{9D8B030D-6E8A-4147-A177-3AD203B41FA5}">
                      <a16:colId xmlns:a16="http://schemas.microsoft.com/office/drawing/2014/main" val="1112758548"/>
                    </a:ext>
                  </a:extLst>
                </a:gridCol>
              </a:tblGrid>
              <a:tr h="682223">
                <a:tc>
                  <a:txBody>
                    <a:bodyPr/>
                    <a:lstStyle/>
                    <a:p>
                      <a:pPr algn="ctr" fontAlgn="ctr"/>
                      <a:r>
                        <a:rPr lang="es-ES" sz="1700" b="1" u="none" strike="noStrike" dirty="0">
                          <a:solidFill>
                            <a:schemeClr val="bg1"/>
                          </a:solidFill>
                          <a:effectLst/>
                          <a:latin typeface="+mj-lt"/>
                        </a:rPr>
                        <a:t>N.º</a:t>
                      </a:r>
                      <a:endParaRPr lang="es-ES" sz="1700" b="1" i="0" u="none" strike="noStrike" dirty="0">
                        <a:solidFill>
                          <a:schemeClr val="bg1"/>
                        </a:solidFill>
                        <a:effectLst/>
                        <a:latin typeface="+mj-lt"/>
                      </a:endParaRPr>
                    </a:p>
                  </a:txBody>
                  <a:tcPr marL="72000" marR="36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lstStyle/>
                    <a:p>
                      <a:pPr algn="ctr" fontAlgn="ctr"/>
                      <a:r>
                        <a:rPr lang="es-ES" sz="1700" b="1" u="none" strike="noStrike" dirty="0">
                          <a:solidFill>
                            <a:schemeClr val="bg1"/>
                          </a:solidFill>
                          <a:effectLst/>
                          <a:latin typeface="+mj-lt"/>
                        </a:rPr>
                        <a:t>MEANS</a:t>
                      </a:r>
                      <a:endParaRPr lang="es-ES" sz="1700" b="1" i="0" u="none" strike="noStrike" dirty="0">
                        <a:solidFill>
                          <a:schemeClr val="bg1"/>
                        </a:solidFill>
                        <a:effectLst/>
                        <a:latin typeface="+mj-lt"/>
                      </a:endParaRPr>
                    </a:p>
                  </a:txBody>
                  <a:tcPr marL="72000" marR="36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lstStyle/>
                    <a:p>
                      <a:pPr algn="ctr" fontAlgn="ctr"/>
                      <a:r>
                        <a:rPr lang="es-ES" sz="1700" b="1" u="none" strike="noStrike" dirty="0">
                          <a:solidFill>
                            <a:schemeClr val="bg1"/>
                          </a:solidFill>
                          <a:effectLst/>
                          <a:latin typeface="+mj-lt"/>
                        </a:rPr>
                        <a:t>(</a:t>
                      </a:r>
                      <a:r>
                        <a:rPr lang="es-ES" sz="1700" b="1" u="none" strike="noStrike" dirty="0" err="1">
                          <a:solidFill>
                            <a:schemeClr val="bg1"/>
                          </a:solidFill>
                          <a:effectLst/>
                          <a:latin typeface="+mj-lt"/>
                        </a:rPr>
                        <a:t>Potential</a:t>
                      </a:r>
                      <a:r>
                        <a:rPr lang="es-ES" sz="1700" b="1" u="none" strike="noStrike" dirty="0">
                          <a:solidFill>
                            <a:schemeClr val="bg1"/>
                          </a:solidFill>
                          <a:effectLst/>
                          <a:latin typeface="+mj-lt"/>
                        </a:rPr>
                        <a:t>) </a:t>
                      </a:r>
                      <a:r>
                        <a:rPr lang="es-ES" sz="1700" b="1" u="none" strike="noStrike" dirty="0" err="1">
                          <a:solidFill>
                            <a:schemeClr val="bg1"/>
                          </a:solidFill>
                          <a:effectLst/>
                          <a:latin typeface="+mj-lt"/>
                        </a:rPr>
                        <a:t>indicators</a:t>
                      </a:r>
                      <a:r>
                        <a:rPr lang="es-ES" sz="1700" b="1" u="none" strike="noStrike" dirty="0">
                          <a:solidFill>
                            <a:schemeClr val="bg1"/>
                          </a:solidFill>
                          <a:effectLst/>
                          <a:latin typeface="+mj-lt"/>
                        </a:rPr>
                        <a:t> of </a:t>
                      </a:r>
                      <a:r>
                        <a:rPr lang="es-ES" sz="1700" b="1" u="none" strike="noStrike" dirty="0" err="1">
                          <a:solidFill>
                            <a:schemeClr val="bg1"/>
                          </a:solidFill>
                          <a:effectLst/>
                          <a:latin typeface="+mj-lt"/>
                        </a:rPr>
                        <a:t>the</a:t>
                      </a:r>
                      <a:r>
                        <a:rPr lang="es-ES" sz="1700" b="1" u="none" strike="noStrike" dirty="0">
                          <a:solidFill>
                            <a:schemeClr val="bg1"/>
                          </a:solidFill>
                          <a:effectLst/>
                          <a:latin typeface="+mj-lt"/>
                        </a:rPr>
                        <a:t> MEANS</a:t>
                      </a:r>
                    </a:p>
                  </a:txBody>
                  <a:tcPr marL="72000" marR="36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524590336"/>
                  </a:ext>
                </a:extLst>
              </a:tr>
              <a:tr h="1332609">
                <a:tc>
                  <a:txBody>
                    <a:bodyPr/>
                    <a:lstStyle/>
                    <a:p>
                      <a:pPr algn="ctr" fontAlgn="ctr"/>
                      <a:r>
                        <a:rPr lang="es-ES" sz="1700" b="1" u="none" strike="noStrike" dirty="0">
                          <a:solidFill>
                            <a:schemeClr val="bg1"/>
                          </a:solidFill>
                          <a:effectLst/>
                          <a:latin typeface="+mj-lt"/>
                        </a:rPr>
                        <a:t>D.M.8</a:t>
                      </a:r>
                      <a:endParaRPr lang="es-ES" sz="1700" b="1" i="0" u="none" strike="noStrike" dirty="0">
                        <a:solidFill>
                          <a:schemeClr val="bg1"/>
                        </a:solidFill>
                        <a:effectLst/>
                        <a:latin typeface="+mj-lt"/>
                      </a:endParaRPr>
                    </a:p>
                  </a:txBody>
                  <a:tcPr marL="72000" marR="36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lstStyle/>
                    <a:p>
                      <a:pPr algn="l" fontAlgn="ctr"/>
                      <a:r>
                        <a:rPr lang="es-ES" sz="1700" u="none" strike="noStrike" dirty="0" err="1">
                          <a:effectLst/>
                          <a:latin typeface="+mj-lt"/>
                        </a:rPr>
                        <a:t>Threat</a:t>
                      </a:r>
                      <a:r>
                        <a:rPr lang="es-ES" sz="1700" u="none" strike="noStrike" dirty="0">
                          <a:effectLst/>
                          <a:latin typeface="+mj-lt"/>
                        </a:rPr>
                        <a:t> </a:t>
                      </a:r>
                      <a:r>
                        <a:rPr lang="es-ES" sz="1700" u="none" strike="noStrike" dirty="0" err="1">
                          <a:effectLst/>
                          <a:latin typeface="+mj-lt"/>
                        </a:rPr>
                        <a:t>or</a:t>
                      </a:r>
                      <a:r>
                        <a:rPr lang="es-ES" sz="1700" u="none" strike="noStrike" dirty="0">
                          <a:effectLst/>
                          <a:latin typeface="+mj-lt"/>
                        </a:rPr>
                        <a:t> use of </a:t>
                      </a:r>
                      <a:r>
                        <a:rPr lang="es-ES" sz="1700" u="none" strike="noStrike" dirty="0" err="1">
                          <a:effectLst/>
                          <a:latin typeface="+mj-lt"/>
                        </a:rPr>
                        <a:t>force</a:t>
                      </a:r>
                      <a:r>
                        <a:rPr lang="es-ES" sz="1700" u="none" strike="noStrike" dirty="0">
                          <a:effectLst/>
                          <a:latin typeface="+mj-lt"/>
                        </a:rPr>
                        <a:t>/</a:t>
                      </a:r>
                      <a:r>
                        <a:rPr lang="es-ES" sz="1700" u="none" strike="noStrike" dirty="0" err="1">
                          <a:effectLst/>
                          <a:latin typeface="+mj-lt"/>
                        </a:rPr>
                        <a:t>Deception</a:t>
                      </a:r>
                      <a:r>
                        <a:rPr lang="es-ES" sz="1700" u="none" strike="noStrike" dirty="0">
                          <a:effectLst/>
                          <a:latin typeface="+mj-lt"/>
                        </a:rPr>
                        <a:t> </a:t>
                      </a:r>
                      <a:endParaRPr lang="es-ES" sz="1700" b="0" i="0" u="none" strike="noStrike" dirty="0">
                        <a:solidFill>
                          <a:srgbClr val="000000"/>
                        </a:solidFill>
                        <a:effectLst/>
                        <a:latin typeface="+mj-lt"/>
                      </a:endParaRPr>
                    </a:p>
                  </a:txBody>
                  <a:tcPr marL="72000" marR="36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l" fontAlgn="ctr"/>
                      <a:r>
                        <a:rPr lang="es-ES" sz="1700" u="none" strike="noStrike" dirty="0" err="1">
                          <a:effectLst/>
                          <a:latin typeface="+mj-lt"/>
                        </a:rPr>
                        <a:t>Threat</a:t>
                      </a:r>
                      <a:r>
                        <a:rPr lang="es-ES" sz="1700" u="none" strike="noStrike" dirty="0">
                          <a:effectLst/>
                          <a:latin typeface="+mj-lt"/>
                        </a:rPr>
                        <a:t> of </a:t>
                      </a:r>
                      <a:r>
                        <a:rPr lang="es-ES" sz="1700" u="none" strike="noStrike" dirty="0" err="1">
                          <a:effectLst/>
                          <a:latin typeface="+mj-lt"/>
                        </a:rPr>
                        <a:t>denunciation</a:t>
                      </a:r>
                      <a:r>
                        <a:rPr lang="es-ES" sz="1700" u="none" strike="noStrike" dirty="0">
                          <a:effectLst/>
                          <a:latin typeface="+mj-lt"/>
                        </a:rPr>
                        <a:t> to </a:t>
                      </a:r>
                      <a:r>
                        <a:rPr lang="es-ES" sz="1700" u="none" strike="noStrike" dirty="0" err="1">
                          <a:effectLst/>
                          <a:latin typeface="+mj-lt"/>
                        </a:rPr>
                        <a:t>authorities</a:t>
                      </a:r>
                      <a:r>
                        <a:rPr lang="es-ES" sz="1700" u="none" strike="noStrike" dirty="0">
                          <a:effectLst/>
                          <a:latin typeface="+mj-lt"/>
                        </a:rPr>
                        <a:t> </a:t>
                      </a:r>
                      <a:r>
                        <a:rPr lang="es-ES" sz="1700" u="none" strike="noStrike" dirty="0" err="1">
                          <a:effectLst/>
                          <a:latin typeface="+mj-lt"/>
                        </a:rPr>
                        <a:t>or</a:t>
                      </a:r>
                      <a:r>
                        <a:rPr lang="es-ES" sz="1700" u="none" strike="noStrike" dirty="0">
                          <a:effectLst/>
                          <a:latin typeface="+mj-lt"/>
                        </a:rPr>
                        <a:t> </a:t>
                      </a:r>
                      <a:r>
                        <a:rPr lang="es-ES" sz="1700" u="none" strike="noStrike" dirty="0" err="1">
                          <a:effectLst/>
                          <a:latin typeface="+mj-lt"/>
                        </a:rPr>
                        <a:t>deportation</a:t>
                      </a:r>
                      <a:r>
                        <a:rPr lang="es-ES" sz="1700" u="none" strike="noStrike" dirty="0">
                          <a:effectLst/>
                          <a:latin typeface="+mj-lt"/>
                        </a:rPr>
                        <a:t> (</a:t>
                      </a:r>
                      <a:r>
                        <a:rPr lang="es-ES" sz="1700" u="none" strike="noStrike" dirty="0" err="1">
                          <a:effectLst/>
                          <a:latin typeface="+mj-lt"/>
                        </a:rPr>
                        <a:t>illegal</a:t>
                      </a:r>
                      <a:r>
                        <a:rPr lang="es-ES" sz="1700" u="none" strike="noStrike" dirty="0">
                          <a:effectLst/>
                          <a:latin typeface="+mj-lt"/>
                        </a:rPr>
                        <a:t> </a:t>
                      </a:r>
                      <a:r>
                        <a:rPr lang="es-ES" sz="1700" u="none" strike="noStrike" dirty="0" err="1">
                          <a:effectLst/>
                          <a:latin typeface="+mj-lt"/>
                        </a:rPr>
                        <a:t>migration</a:t>
                      </a:r>
                      <a:r>
                        <a:rPr lang="es-ES" sz="1700" u="none" strike="noStrike" dirty="0">
                          <a:effectLst/>
                          <a:latin typeface="+mj-lt"/>
                        </a:rPr>
                        <a:t> status/</a:t>
                      </a:r>
                      <a:r>
                        <a:rPr lang="es-ES" sz="1700" u="none" strike="noStrike" dirty="0" err="1">
                          <a:effectLst/>
                          <a:latin typeface="+mj-lt"/>
                        </a:rPr>
                        <a:t>involvement</a:t>
                      </a:r>
                      <a:r>
                        <a:rPr lang="es-ES" sz="1700" u="none" strike="noStrike" dirty="0">
                          <a:effectLst/>
                          <a:latin typeface="+mj-lt"/>
                        </a:rPr>
                        <a:t> in </a:t>
                      </a:r>
                      <a:r>
                        <a:rPr lang="es-ES" sz="1700" u="none" strike="noStrike" dirty="0" err="1">
                          <a:effectLst/>
                          <a:latin typeface="+mj-lt"/>
                        </a:rPr>
                        <a:t>illicit</a:t>
                      </a:r>
                      <a:r>
                        <a:rPr lang="es-ES" sz="1700" u="none" strike="noStrike" dirty="0">
                          <a:effectLst/>
                          <a:latin typeface="+mj-lt"/>
                        </a:rPr>
                        <a:t> </a:t>
                      </a:r>
                      <a:r>
                        <a:rPr lang="es-ES" sz="1700" u="none" strike="noStrike" dirty="0" err="1">
                          <a:effectLst/>
                          <a:latin typeface="+mj-lt"/>
                        </a:rPr>
                        <a:t>activities</a:t>
                      </a:r>
                      <a:r>
                        <a:rPr lang="es-ES" sz="1700" u="none" strike="noStrike" dirty="0">
                          <a:effectLst/>
                          <a:latin typeface="+mj-lt"/>
                        </a:rPr>
                        <a:t>).</a:t>
                      </a:r>
                      <a:endParaRPr lang="es-ES" sz="1700" b="0" i="0" u="none" strike="noStrike" dirty="0">
                        <a:solidFill>
                          <a:srgbClr val="000000"/>
                        </a:solidFill>
                        <a:effectLst/>
                        <a:latin typeface="+mj-lt"/>
                      </a:endParaRPr>
                    </a:p>
                  </a:txBody>
                  <a:tcPr marL="72000" marR="36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99268152"/>
                  </a:ext>
                </a:extLst>
              </a:tr>
              <a:tr h="955112">
                <a:tc>
                  <a:txBody>
                    <a:bodyPr/>
                    <a:lstStyle/>
                    <a:p>
                      <a:pPr algn="ctr" fontAlgn="ctr"/>
                      <a:r>
                        <a:rPr lang="es-ES" sz="1700" b="1" u="none" strike="noStrike" dirty="0">
                          <a:solidFill>
                            <a:schemeClr val="bg1"/>
                          </a:solidFill>
                          <a:effectLst/>
                          <a:latin typeface="+mj-lt"/>
                        </a:rPr>
                        <a:t>D.M.9</a:t>
                      </a:r>
                      <a:endParaRPr lang="es-ES" sz="1700" b="1" i="0" u="none" strike="noStrike" dirty="0">
                        <a:solidFill>
                          <a:schemeClr val="bg1"/>
                        </a:solidFill>
                        <a:effectLst/>
                        <a:latin typeface="+mj-lt"/>
                      </a:endParaRPr>
                    </a:p>
                  </a:txBody>
                  <a:tcPr marL="72000" marR="36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lstStyle/>
                    <a:p>
                      <a:pPr algn="l" fontAlgn="ctr"/>
                      <a:r>
                        <a:rPr lang="es-ES" sz="1700" u="none" strike="noStrike" dirty="0" err="1">
                          <a:effectLst/>
                          <a:latin typeface="+mj-lt"/>
                        </a:rPr>
                        <a:t>Coercion</a:t>
                      </a:r>
                      <a:endParaRPr lang="es-ES" sz="1700" b="0" i="0" u="none" strike="noStrike" dirty="0">
                        <a:solidFill>
                          <a:srgbClr val="000000"/>
                        </a:solidFill>
                        <a:effectLst/>
                        <a:latin typeface="+mj-lt"/>
                      </a:endParaRPr>
                    </a:p>
                  </a:txBody>
                  <a:tcPr marL="72000" marR="36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l" fontAlgn="ctr"/>
                      <a:r>
                        <a:rPr lang="es-ES" sz="1700" u="none" strike="noStrike" dirty="0">
                          <a:effectLst/>
                          <a:latin typeface="+mj-lt"/>
                        </a:rPr>
                        <a:t>No </a:t>
                      </a:r>
                      <a:r>
                        <a:rPr lang="es-ES" sz="1700" u="none" strike="noStrike" dirty="0" err="1">
                          <a:effectLst/>
                          <a:latin typeface="+mj-lt"/>
                        </a:rPr>
                        <a:t>freedom</a:t>
                      </a:r>
                      <a:r>
                        <a:rPr lang="es-ES" sz="1700" u="none" strike="noStrike" dirty="0">
                          <a:effectLst/>
                          <a:latin typeface="+mj-lt"/>
                        </a:rPr>
                        <a:t> of </a:t>
                      </a:r>
                      <a:r>
                        <a:rPr lang="es-ES" sz="1700" u="none" strike="noStrike" dirty="0" err="1">
                          <a:effectLst/>
                          <a:latin typeface="+mj-lt"/>
                        </a:rPr>
                        <a:t>movement</a:t>
                      </a:r>
                      <a:r>
                        <a:rPr lang="es-ES" sz="1700" u="none" strike="noStrike" dirty="0">
                          <a:effectLst/>
                          <a:latin typeface="+mj-lt"/>
                        </a:rPr>
                        <a:t>, </a:t>
                      </a:r>
                      <a:r>
                        <a:rPr lang="es-ES" sz="1700" u="none" strike="noStrike" dirty="0" err="1">
                          <a:effectLst/>
                          <a:latin typeface="+mj-lt"/>
                        </a:rPr>
                        <a:t>can’t</a:t>
                      </a:r>
                      <a:r>
                        <a:rPr lang="es-ES" sz="1700" u="none" strike="noStrike" dirty="0">
                          <a:effectLst/>
                          <a:latin typeface="+mj-lt"/>
                        </a:rPr>
                        <a:t> </a:t>
                      </a:r>
                      <a:r>
                        <a:rPr lang="es-ES" sz="1700" u="none" strike="noStrike" dirty="0" err="1">
                          <a:effectLst/>
                          <a:latin typeface="+mj-lt"/>
                        </a:rPr>
                        <a:t>leave</a:t>
                      </a:r>
                      <a:r>
                        <a:rPr lang="es-ES" sz="1700" u="none" strike="noStrike" dirty="0">
                          <a:effectLst/>
                          <a:latin typeface="+mj-lt"/>
                        </a:rPr>
                        <a:t> </a:t>
                      </a:r>
                      <a:r>
                        <a:rPr lang="es-ES" sz="1700" u="none" strike="noStrike" dirty="0" err="1">
                          <a:effectLst/>
                          <a:latin typeface="+mj-lt"/>
                        </a:rPr>
                        <a:t>work</a:t>
                      </a:r>
                      <a:r>
                        <a:rPr lang="es-ES" sz="1700" u="none" strike="noStrike" dirty="0">
                          <a:effectLst/>
                          <a:latin typeface="+mj-lt"/>
                        </a:rPr>
                        <a:t> </a:t>
                      </a:r>
                      <a:r>
                        <a:rPr lang="es-ES" sz="1700" u="none" strike="noStrike" dirty="0" err="1">
                          <a:effectLst/>
                          <a:latin typeface="+mj-lt"/>
                        </a:rPr>
                        <a:t>premises</a:t>
                      </a:r>
                      <a:r>
                        <a:rPr lang="es-ES" sz="1700" u="none" strike="noStrike" dirty="0">
                          <a:effectLst/>
                          <a:latin typeface="+mj-lt"/>
                        </a:rPr>
                        <a:t> </a:t>
                      </a:r>
                      <a:r>
                        <a:rPr lang="es-ES" sz="1700" u="none" strike="noStrike" dirty="0" err="1">
                          <a:effectLst/>
                          <a:latin typeface="+mj-lt"/>
                        </a:rPr>
                        <a:t>or</a:t>
                      </a:r>
                      <a:r>
                        <a:rPr lang="es-ES" sz="1700" u="none" strike="noStrike" dirty="0">
                          <a:effectLst/>
                          <a:latin typeface="+mj-lt"/>
                        </a:rPr>
                        <a:t> </a:t>
                      </a:r>
                      <a:r>
                        <a:rPr lang="es-ES" sz="1700" u="none" strike="noStrike" dirty="0" err="1">
                          <a:effectLst/>
                          <a:latin typeface="+mj-lt"/>
                        </a:rPr>
                        <a:t>accommodation</a:t>
                      </a:r>
                      <a:r>
                        <a:rPr lang="es-ES" sz="1700" u="none" strike="noStrike" dirty="0">
                          <a:effectLst/>
                          <a:latin typeface="+mj-lt"/>
                        </a:rPr>
                        <a:t> </a:t>
                      </a:r>
                      <a:r>
                        <a:rPr lang="es-ES" sz="1700" u="none" strike="noStrike" dirty="0" err="1">
                          <a:effectLst/>
                          <a:latin typeface="+mj-lt"/>
                        </a:rPr>
                        <a:t>without</a:t>
                      </a:r>
                      <a:r>
                        <a:rPr lang="es-ES" sz="1700" u="none" strike="noStrike" dirty="0">
                          <a:effectLst/>
                          <a:latin typeface="+mj-lt"/>
                        </a:rPr>
                        <a:t> </a:t>
                      </a:r>
                      <a:r>
                        <a:rPr lang="es-ES" sz="1700" u="none" strike="noStrike" dirty="0" err="1">
                          <a:effectLst/>
                          <a:latin typeface="+mj-lt"/>
                        </a:rPr>
                        <a:t>permission</a:t>
                      </a:r>
                      <a:r>
                        <a:rPr lang="es-ES" sz="1700" u="none" strike="noStrike" dirty="0">
                          <a:effectLst/>
                          <a:latin typeface="+mj-lt"/>
                        </a:rPr>
                        <a:t> </a:t>
                      </a:r>
                      <a:r>
                        <a:rPr lang="es-ES" sz="1700" u="none" strike="noStrike" dirty="0" err="1">
                          <a:effectLst/>
                          <a:latin typeface="+mj-lt"/>
                        </a:rPr>
                        <a:t>or</a:t>
                      </a:r>
                      <a:r>
                        <a:rPr lang="es-ES" sz="1700" u="none" strike="noStrike" dirty="0">
                          <a:effectLst/>
                          <a:latin typeface="+mj-lt"/>
                        </a:rPr>
                        <a:t> </a:t>
                      </a:r>
                      <a:r>
                        <a:rPr lang="es-ES" sz="1700" u="none" strike="noStrike" dirty="0" err="1">
                          <a:effectLst/>
                          <a:latin typeface="+mj-lt"/>
                        </a:rPr>
                        <a:t>only</a:t>
                      </a:r>
                      <a:r>
                        <a:rPr lang="es-ES" sz="1700" u="none" strike="noStrike" dirty="0">
                          <a:effectLst/>
                          <a:latin typeface="+mj-lt"/>
                        </a:rPr>
                        <a:t> </a:t>
                      </a:r>
                      <a:r>
                        <a:rPr lang="es-ES" sz="1700" u="none" strike="noStrike" dirty="0" err="1">
                          <a:effectLst/>
                          <a:latin typeface="+mj-lt"/>
                        </a:rPr>
                        <a:t>if</a:t>
                      </a:r>
                      <a:r>
                        <a:rPr lang="es-ES" sz="1700" u="none" strike="noStrike" dirty="0">
                          <a:effectLst/>
                          <a:latin typeface="+mj-lt"/>
                        </a:rPr>
                        <a:t> </a:t>
                      </a:r>
                      <a:r>
                        <a:rPr lang="es-ES" sz="1700" u="none" strike="noStrike" dirty="0" err="1">
                          <a:effectLst/>
                          <a:latin typeface="+mj-lt"/>
                        </a:rPr>
                        <a:t>escorted</a:t>
                      </a:r>
                      <a:r>
                        <a:rPr lang="es-ES" sz="1700" u="none" strike="noStrike" dirty="0">
                          <a:effectLst/>
                          <a:latin typeface="+mj-lt"/>
                        </a:rPr>
                        <a:t> </a:t>
                      </a:r>
                      <a:r>
                        <a:rPr lang="es-ES" sz="1700" u="none" strike="noStrike" dirty="0" err="1">
                          <a:effectLst/>
                          <a:latin typeface="+mj-lt"/>
                        </a:rPr>
                        <a:t>by</a:t>
                      </a:r>
                      <a:r>
                        <a:rPr lang="es-ES" sz="1700" u="none" strike="noStrike" dirty="0">
                          <a:effectLst/>
                          <a:latin typeface="+mj-lt"/>
                        </a:rPr>
                        <a:t> </a:t>
                      </a:r>
                      <a:r>
                        <a:rPr lang="es-ES" sz="1700" u="none" strike="noStrike" dirty="0" err="1">
                          <a:effectLst/>
                          <a:latin typeface="+mj-lt"/>
                        </a:rPr>
                        <a:t>employer</a:t>
                      </a:r>
                      <a:r>
                        <a:rPr lang="es-ES" sz="1700" u="none" strike="noStrike" dirty="0">
                          <a:effectLst/>
                          <a:latin typeface="+mj-lt"/>
                        </a:rPr>
                        <a:t>.</a:t>
                      </a:r>
                      <a:endParaRPr lang="es-ES" sz="1700" b="0" i="0" u="none" strike="noStrike" dirty="0">
                        <a:solidFill>
                          <a:srgbClr val="000000"/>
                        </a:solidFill>
                        <a:effectLst/>
                        <a:latin typeface="+mj-lt"/>
                      </a:endParaRPr>
                    </a:p>
                  </a:txBody>
                  <a:tcPr marL="72000" marR="36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13276595"/>
                  </a:ext>
                </a:extLst>
              </a:tr>
              <a:tr h="955112">
                <a:tc>
                  <a:txBody>
                    <a:bodyPr/>
                    <a:lstStyle/>
                    <a:p>
                      <a:pPr algn="ctr" fontAlgn="ctr"/>
                      <a:r>
                        <a:rPr lang="es-ES" sz="1700" b="1" u="none" strike="noStrike" dirty="0">
                          <a:solidFill>
                            <a:schemeClr val="bg1"/>
                          </a:solidFill>
                          <a:effectLst/>
                          <a:latin typeface="+mj-lt"/>
                        </a:rPr>
                        <a:t>D.M.18</a:t>
                      </a:r>
                      <a:endParaRPr lang="es-ES" sz="1700" b="1" i="0" u="none" strike="noStrike" dirty="0">
                        <a:solidFill>
                          <a:schemeClr val="bg1"/>
                        </a:solidFill>
                        <a:effectLst/>
                        <a:latin typeface="+mj-lt"/>
                      </a:endParaRPr>
                    </a:p>
                  </a:txBody>
                  <a:tcPr marL="72000" marR="36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lstStyle/>
                    <a:p>
                      <a:pPr algn="l" fontAlgn="ctr"/>
                      <a:r>
                        <a:rPr lang="es-ES" sz="1700" u="none" strike="noStrike" dirty="0" err="1">
                          <a:effectLst/>
                          <a:latin typeface="+mj-lt"/>
                        </a:rPr>
                        <a:t>Deception</a:t>
                      </a:r>
                      <a:r>
                        <a:rPr lang="es-ES" sz="1700" u="none" strike="noStrike" dirty="0">
                          <a:effectLst/>
                          <a:latin typeface="+mj-lt"/>
                        </a:rPr>
                        <a:t>/Abuse of </a:t>
                      </a:r>
                      <a:r>
                        <a:rPr lang="es-ES" sz="1700" u="none" strike="noStrike" dirty="0" err="1">
                          <a:effectLst/>
                          <a:latin typeface="+mj-lt"/>
                        </a:rPr>
                        <a:t>power</a:t>
                      </a:r>
                      <a:r>
                        <a:rPr lang="es-ES" sz="1700" u="none" strike="noStrike" dirty="0">
                          <a:effectLst/>
                          <a:latin typeface="+mj-lt"/>
                        </a:rPr>
                        <a:t> and </a:t>
                      </a:r>
                      <a:r>
                        <a:rPr lang="es-ES" sz="1700" u="none" strike="noStrike" dirty="0" err="1">
                          <a:effectLst/>
                          <a:latin typeface="+mj-lt"/>
                        </a:rPr>
                        <a:t>vulnerability</a:t>
                      </a:r>
                      <a:endParaRPr lang="es-ES" sz="1700" u="none" strike="noStrike" dirty="0">
                        <a:effectLst/>
                        <a:latin typeface="+mj-lt"/>
                      </a:endParaRPr>
                    </a:p>
                  </a:txBody>
                  <a:tcPr marL="72000" marR="36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l" fontAlgn="ctr"/>
                      <a:r>
                        <a:rPr lang="es-ES" sz="1700" u="none" strike="noStrike" dirty="0" err="1">
                          <a:effectLst/>
                          <a:latin typeface="+mj-lt"/>
                        </a:rPr>
                        <a:t>Distrust</a:t>
                      </a:r>
                      <a:r>
                        <a:rPr lang="es-ES" sz="1700" u="none" strike="noStrike" dirty="0">
                          <a:effectLst/>
                          <a:latin typeface="+mj-lt"/>
                        </a:rPr>
                        <a:t> of </a:t>
                      </a:r>
                      <a:r>
                        <a:rPr lang="es-ES" sz="1700" u="none" strike="noStrike" dirty="0" err="1">
                          <a:effectLst/>
                          <a:latin typeface="+mj-lt"/>
                        </a:rPr>
                        <a:t>authorities</a:t>
                      </a:r>
                      <a:r>
                        <a:rPr lang="es-ES" sz="1700" u="none" strike="noStrike" dirty="0">
                          <a:effectLst/>
                          <a:latin typeface="+mj-lt"/>
                        </a:rPr>
                        <a:t>, </a:t>
                      </a:r>
                      <a:r>
                        <a:rPr lang="es-ES" sz="1700" u="none" strike="noStrike" dirty="0" err="1">
                          <a:effectLst/>
                          <a:latin typeface="+mj-lt"/>
                        </a:rPr>
                        <a:t>police</a:t>
                      </a:r>
                      <a:r>
                        <a:rPr lang="es-ES" sz="1700" u="none" strike="noStrike" dirty="0">
                          <a:effectLst/>
                          <a:latin typeface="+mj-lt"/>
                        </a:rPr>
                        <a:t>, </a:t>
                      </a:r>
                      <a:r>
                        <a:rPr lang="es-ES" sz="1700" u="none" strike="noStrike" dirty="0" err="1">
                          <a:effectLst/>
                          <a:latin typeface="+mj-lt"/>
                        </a:rPr>
                        <a:t>law</a:t>
                      </a:r>
                      <a:r>
                        <a:rPr lang="es-ES" sz="1700" u="none" strike="noStrike" dirty="0">
                          <a:effectLst/>
                          <a:latin typeface="+mj-lt"/>
                        </a:rPr>
                        <a:t> </a:t>
                      </a:r>
                      <a:r>
                        <a:rPr lang="es-ES" sz="1700" u="none" strike="noStrike" dirty="0" err="1">
                          <a:effectLst/>
                          <a:latin typeface="+mj-lt"/>
                        </a:rPr>
                        <a:t>enforcement</a:t>
                      </a:r>
                      <a:r>
                        <a:rPr lang="es-ES" sz="1700" u="none" strike="noStrike" dirty="0">
                          <a:effectLst/>
                          <a:latin typeface="+mj-lt"/>
                        </a:rPr>
                        <a:t> </a:t>
                      </a:r>
                      <a:r>
                        <a:rPr lang="es-ES" sz="1700" u="none" strike="noStrike" dirty="0" err="1">
                          <a:effectLst/>
                          <a:latin typeface="+mj-lt"/>
                        </a:rPr>
                        <a:t>or</a:t>
                      </a:r>
                      <a:r>
                        <a:rPr lang="es-ES" sz="1700" u="none" strike="noStrike" dirty="0">
                          <a:effectLst/>
                          <a:latin typeface="+mj-lt"/>
                        </a:rPr>
                        <a:t> </a:t>
                      </a:r>
                      <a:r>
                        <a:rPr lang="es-ES" sz="1700" u="none" strike="noStrike" dirty="0" err="1">
                          <a:effectLst/>
                          <a:latin typeface="+mj-lt"/>
                        </a:rPr>
                        <a:t>humanitarian</a:t>
                      </a:r>
                      <a:r>
                        <a:rPr lang="es-ES" sz="1700" u="none" strike="noStrike" dirty="0">
                          <a:effectLst/>
                          <a:latin typeface="+mj-lt"/>
                        </a:rPr>
                        <a:t> </a:t>
                      </a:r>
                      <a:r>
                        <a:rPr lang="es-ES" sz="1700" u="none" strike="noStrike" dirty="0" err="1">
                          <a:effectLst/>
                          <a:latin typeface="+mj-lt"/>
                        </a:rPr>
                        <a:t>workers</a:t>
                      </a:r>
                      <a:r>
                        <a:rPr lang="es-ES" sz="1700" u="none" strike="noStrike" dirty="0">
                          <a:effectLst/>
                          <a:latin typeface="+mj-lt"/>
                        </a:rPr>
                        <a:t>.</a:t>
                      </a:r>
                      <a:endParaRPr lang="es-ES" sz="1700" b="0" i="0" u="none" strike="noStrike" dirty="0">
                        <a:solidFill>
                          <a:srgbClr val="000000"/>
                        </a:solidFill>
                        <a:effectLst/>
                        <a:latin typeface="+mj-lt"/>
                      </a:endParaRPr>
                    </a:p>
                  </a:txBody>
                  <a:tcPr marL="72000" marR="36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88547"/>
                  </a:ext>
                </a:extLst>
              </a:tr>
              <a:tr h="895986">
                <a:tc>
                  <a:txBody>
                    <a:bodyPr/>
                    <a:lstStyle/>
                    <a:p>
                      <a:pPr algn="ctr" fontAlgn="ctr"/>
                      <a:r>
                        <a:rPr lang="es-ES" sz="1700" b="1" u="none" strike="noStrike" dirty="0">
                          <a:solidFill>
                            <a:schemeClr val="bg1"/>
                          </a:solidFill>
                          <a:effectLst/>
                          <a:latin typeface="+mj-lt"/>
                        </a:rPr>
                        <a:t>D.M.22</a:t>
                      </a:r>
                      <a:endParaRPr lang="es-ES" sz="1700" b="1" i="0" u="none" strike="noStrike" dirty="0">
                        <a:solidFill>
                          <a:schemeClr val="bg1"/>
                        </a:solidFill>
                        <a:effectLst/>
                        <a:latin typeface="+mj-lt"/>
                      </a:endParaRPr>
                    </a:p>
                  </a:txBody>
                  <a:tcPr marL="72000" marR="36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lstStyle/>
                    <a:p>
                      <a:pPr algn="l" fontAlgn="ctr"/>
                      <a:r>
                        <a:rPr lang="es-ES" sz="1700" u="none" strike="noStrike" dirty="0" err="1">
                          <a:effectLst/>
                          <a:latin typeface="+mj-lt"/>
                        </a:rPr>
                        <a:t>Deception</a:t>
                      </a:r>
                      <a:r>
                        <a:rPr lang="es-ES" sz="1700" u="none" strike="noStrike" dirty="0">
                          <a:effectLst/>
                          <a:latin typeface="+mj-lt"/>
                        </a:rPr>
                        <a:t>/</a:t>
                      </a:r>
                      <a:r>
                        <a:rPr lang="es-ES" sz="1700" u="none" strike="noStrike" dirty="0" err="1">
                          <a:effectLst/>
                          <a:latin typeface="+mj-lt"/>
                        </a:rPr>
                        <a:t>Fraud</a:t>
                      </a:r>
                      <a:endParaRPr lang="es-ES" sz="1700" u="none" strike="noStrike" dirty="0">
                        <a:effectLst/>
                        <a:latin typeface="+mj-lt"/>
                      </a:endParaRPr>
                    </a:p>
                  </a:txBody>
                  <a:tcPr marL="72000" marR="36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l" fontAlgn="ctr"/>
                      <a:r>
                        <a:rPr lang="es-ES" sz="1700" u="none" strike="noStrike" dirty="0" err="1">
                          <a:effectLst/>
                          <a:latin typeface="+mj-lt"/>
                        </a:rPr>
                        <a:t>Deception</a:t>
                      </a:r>
                      <a:r>
                        <a:rPr lang="es-ES" sz="1700" u="none" strike="noStrike" dirty="0">
                          <a:effectLst/>
                          <a:latin typeface="+mj-lt"/>
                        </a:rPr>
                        <a:t> </a:t>
                      </a:r>
                      <a:r>
                        <a:rPr lang="es-ES" sz="1700" u="none" strike="noStrike" dirty="0" err="1">
                          <a:effectLst/>
                          <a:latin typeface="+mj-lt"/>
                        </a:rPr>
                        <a:t>about</a:t>
                      </a:r>
                      <a:r>
                        <a:rPr lang="es-ES" sz="1700" u="none" strike="noStrike" dirty="0">
                          <a:effectLst/>
                          <a:latin typeface="+mj-lt"/>
                        </a:rPr>
                        <a:t> </a:t>
                      </a:r>
                      <a:r>
                        <a:rPr lang="es-ES" sz="1700" u="none" strike="noStrike" dirty="0" err="1">
                          <a:effectLst/>
                          <a:latin typeface="+mj-lt"/>
                        </a:rPr>
                        <a:t>travel</a:t>
                      </a:r>
                      <a:r>
                        <a:rPr lang="es-ES" sz="1700" u="none" strike="noStrike" dirty="0">
                          <a:effectLst/>
                          <a:latin typeface="+mj-lt"/>
                        </a:rPr>
                        <a:t> and </a:t>
                      </a:r>
                      <a:r>
                        <a:rPr lang="es-ES" sz="1700" u="none" strike="noStrike" dirty="0" err="1">
                          <a:effectLst/>
                          <a:latin typeface="+mj-lt"/>
                        </a:rPr>
                        <a:t>recruitment</a:t>
                      </a:r>
                      <a:r>
                        <a:rPr lang="es-ES" sz="1700" u="none" strike="noStrike" dirty="0">
                          <a:effectLst/>
                          <a:latin typeface="+mj-lt"/>
                        </a:rPr>
                        <a:t> </a:t>
                      </a:r>
                      <a:r>
                        <a:rPr lang="es-ES" sz="1700" u="none" strike="noStrike" dirty="0" err="1">
                          <a:effectLst/>
                          <a:latin typeface="+mj-lt"/>
                        </a:rPr>
                        <a:t>conditions</a:t>
                      </a:r>
                      <a:r>
                        <a:rPr lang="es-ES" sz="1700" u="none" strike="noStrike" dirty="0">
                          <a:effectLst/>
                          <a:latin typeface="+mj-lt"/>
                        </a:rPr>
                        <a:t>.</a:t>
                      </a:r>
                      <a:endParaRPr lang="es-ES" sz="1700" b="0" i="0" u="none" strike="noStrike" dirty="0">
                        <a:solidFill>
                          <a:srgbClr val="000000"/>
                        </a:solidFill>
                        <a:effectLst/>
                        <a:latin typeface="+mj-lt"/>
                      </a:endParaRPr>
                    </a:p>
                  </a:txBody>
                  <a:tcPr marL="72000" marR="36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47762246"/>
                  </a:ext>
                </a:extLst>
              </a:tr>
            </a:tbl>
          </a:graphicData>
        </a:graphic>
      </p:graphicFrame>
      <p:sp>
        <p:nvSpPr>
          <p:cNvPr id="10" name="TextBox 9">
            <a:extLst>
              <a:ext uri="{FF2B5EF4-FFF2-40B4-BE49-F238E27FC236}">
                <a16:creationId xmlns:a16="http://schemas.microsoft.com/office/drawing/2014/main" id="{D700C4D5-F23D-442B-974C-6FB8E058B786}"/>
              </a:ext>
            </a:extLst>
          </p:cNvPr>
          <p:cNvSpPr txBox="1"/>
          <p:nvPr/>
        </p:nvSpPr>
        <p:spPr>
          <a:xfrm>
            <a:off x="7558268" y="5046091"/>
            <a:ext cx="3703899" cy="1298292"/>
          </a:xfrm>
          <a:prstGeom prst="rect">
            <a:avLst/>
          </a:prstGeom>
          <a:solidFill>
            <a:schemeClr val="accent5"/>
          </a:solidFill>
          <a:ln w="57150">
            <a:noFill/>
          </a:ln>
        </p:spPr>
        <p:txBody>
          <a:bodyPr wrap="square" anchor="ctr">
            <a:noAutofit/>
          </a:bodyPr>
          <a:lstStyle/>
          <a:p>
            <a:pPr algn="ctr"/>
            <a:r>
              <a:rPr lang="es-ES" dirty="0">
                <a:latin typeface="Calibri" panose="020F0502020204030204" pitchFamily="34" charset="0"/>
                <a:cs typeface="Calibri" panose="020F0502020204030204" pitchFamily="34" charset="0"/>
              </a:rPr>
              <a:t>THE COLLECTION OF DATA RELATED TO THE INDIVIDUAL LEVEL </a:t>
            </a:r>
            <a:r>
              <a:rPr lang="es-ES" b="1" dirty="0">
                <a:latin typeface="Calibri" panose="020F0502020204030204" pitchFamily="34" charset="0"/>
                <a:cs typeface="Calibri" panose="020F0502020204030204" pitchFamily="34" charset="0"/>
              </a:rPr>
              <a:t>DOES NOT NEED AN INTERACTION WITH THE INDIVIDUAL.</a:t>
            </a:r>
          </a:p>
        </p:txBody>
      </p:sp>
      <p:sp>
        <p:nvSpPr>
          <p:cNvPr id="8" name="TextBox 7">
            <a:extLst>
              <a:ext uri="{FF2B5EF4-FFF2-40B4-BE49-F238E27FC236}">
                <a16:creationId xmlns:a16="http://schemas.microsoft.com/office/drawing/2014/main" id="{03AB70A3-F3DC-4031-BBAC-DA58E26BEDCF}"/>
              </a:ext>
            </a:extLst>
          </p:cNvPr>
          <p:cNvSpPr txBox="1"/>
          <p:nvPr/>
        </p:nvSpPr>
        <p:spPr>
          <a:xfrm>
            <a:off x="11227112" y="4878459"/>
            <a:ext cx="601884" cy="1631216"/>
          </a:xfrm>
          <a:prstGeom prst="rect">
            <a:avLst/>
          </a:prstGeom>
          <a:noFill/>
        </p:spPr>
        <p:txBody>
          <a:bodyPr wrap="square" rtlCol="0">
            <a:spAutoFit/>
          </a:bodyPr>
          <a:lstStyle/>
          <a:p>
            <a:r>
              <a:rPr lang="en-GB" sz="10000" dirty="0">
                <a:solidFill>
                  <a:schemeClr val="accent5"/>
                </a:solidFill>
              </a:rPr>
              <a:t>!</a:t>
            </a:r>
            <a:endParaRPr lang="es-ES" sz="10000" dirty="0">
              <a:solidFill>
                <a:schemeClr val="accent5"/>
              </a:solidFill>
            </a:endParaRPr>
          </a:p>
        </p:txBody>
      </p:sp>
      <p:sp>
        <p:nvSpPr>
          <p:cNvPr id="11" name="TextBox 10">
            <a:extLst>
              <a:ext uri="{FF2B5EF4-FFF2-40B4-BE49-F238E27FC236}">
                <a16:creationId xmlns:a16="http://schemas.microsoft.com/office/drawing/2014/main" id="{58E3497E-8EEA-45D5-B8CF-2B83ED8AF10F}"/>
              </a:ext>
            </a:extLst>
          </p:cNvPr>
          <p:cNvSpPr txBox="1"/>
          <p:nvPr/>
        </p:nvSpPr>
        <p:spPr>
          <a:xfrm rot="10800000">
            <a:off x="6988361" y="4879629"/>
            <a:ext cx="601884" cy="1631216"/>
          </a:xfrm>
          <a:prstGeom prst="rect">
            <a:avLst/>
          </a:prstGeom>
          <a:noFill/>
        </p:spPr>
        <p:txBody>
          <a:bodyPr wrap="square" rtlCol="0">
            <a:spAutoFit/>
          </a:bodyPr>
          <a:lstStyle/>
          <a:p>
            <a:r>
              <a:rPr lang="en-GB" sz="10000" dirty="0">
                <a:solidFill>
                  <a:schemeClr val="accent5"/>
                </a:solidFill>
              </a:rPr>
              <a:t>!</a:t>
            </a:r>
            <a:endParaRPr lang="es-ES" sz="10000" dirty="0">
              <a:solidFill>
                <a:schemeClr val="accent5"/>
              </a:solidFill>
            </a:endParaRPr>
          </a:p>
        </p:txBody>
      </p:sp>
      <p:sp>
        <p:nvSpPr>
          <p:cNvPr id="2" name="Title 1">
            <a:extLst>
              <a:ext uri="{FF2B5EF4-FFF2-40B4-BE49-F238E27FC236}">
                <a16:creationId xmlns:a16="http://schemas.microsoft.com/office/drawing/2014/main" id="{D86E808C-F01F-0347-BC6A-D5D5F62F63D1}"/>
              </a:ext>
            </a:extLst>
          </p:cNvPr>
          <p:cNvSpPr>
            <a:spLocks noGrp="1"/>
          </p:cNvSpPr>
          <p:nvPr>
            <p:ph type="title"/>
          </p:nvPr>
        </p:nvSpPr>
        <p:spPr/>
        <p:txBody>
          <a:bodyPr>
            <a:normAutofit/>
          </a:bodyPr>
          <a:lstStyle/>
          <a:p>
            <a:r>
              <a:rPr lang="es-ES_tradnl" sz="3600" dirty="0"/>
              <a:t>4. </a:t>
            </a:r>
            <a:r>
              <a:rPr lang="es-ES_tradnl" sz="3600" dirty="0" err="1"/>
              <a:t>Exercice</a:t>
            </a:r>
            <a:endParaRPr lang="es-ES_tradnl" sz="3600" dirty="0"/>
          </a:p>
        </p:txBody>
      </p:sp>
      <p:sp>
        <p:nvSpPr>
          <p:cNvPr id="12" name="TextBox 11">
            <a:extLst>
              <a:ext uri="{FF2B5EF4-FFF2-40B4-BE49-F238E27FC236}">
                <a16:creationId xmlns:a16="http://schemas.microsoft.com/office/drawing/2014/main" id="{CE46A9AC-0300-9846-AA6A-980E261EF17B}"/>
              </a:ext>
            </a:extLst>
          </p:cNvPr>
          <p:cNvSpPr txBox="1"/>
          <p:nvPr/>
        </p:nvSpPr>
        <p:spPr>
          <a:xfrm>
            <a:off x="7115214" y="1347426"/>
            <a:ext cx="5100890" cy="2246769"/>
          </a:xfrm>
          <a:prstGeom prst="rect">
            <a:avLst/>
          </a:prstGeom>
          <a:noFill/>
        </p:spPr>
        <p:txBody>
          <a:bodyPr wrap="square" rtlCol="0">
            <a:spAutoFit/>
          </a:bodyPr>
          <a:lstStyle/>
          <a:p>
            <a:pPr marL="457200" indent="-457200">
              <a:buFont typeface="Arial" panose="020B0604020202020204" pitchFamily="34" charset="0"/>
              <a:buChar char="•"/>
            </a:pPr>
            <a:r>
              <a:rPr lang="es-ES" sz="2800" b="1" dirty="0" err="1">
                <a:latin typeface="Calibri" panose="020F0502020204030204" pitchFamily="34" charset="0"/>
                <a:cs typeface="Calibri" panose="020F0502020204030204" pitchFamily="34" charset="0"/>
              </a:rPr>
              <a:t>What</a:t>
            </a:r>
            <a:r>
              <a:rPr lang="es-ES" sz="2800" b="1" dirty="0">
                <a:latin typeface="Calibri" panose="020F0502020204030204" pitchFamily="34" charset="0"/>
                <a:cs typeface="Calibri" panose="020F0502020204030204" pitchFamily="34" charset="0"/>
              </a:rPr>
              <a:t> </a:t>
            </a:r>
            <a:r>
              <a:rPr lang="es-ES" sz="2800" b="1" dirty="0" err="1">
                <a:latin typeface="Calibri" panose="020F0502020204030204" pitchFamily="34" charset="0"/>
                <a:cs typeface="Calibri" panose="020F0502020204030204" pitchFamily="34" charset="0"/>
              </a:rPr>
              <a:t>source</a:t>
            </a:r>
            <a:r>
              <a:rPr lang="es-ES" sz="2800" b="1" dirty="0">
                <a:latin typeface="Calibri" panose="020F0502020204030204" pitchFamily="34" charset="0"/>
                <a:cs typeface="Calibri" panose="020F0502020204030204" pitchFamily="34" charset="0"/>
              </a:rPr>
              <a:t> </a:t>
            </a:r>
            <a:r>
              <a:rPr lang="es-ES" sz="2800" b="1" dirty="0" err="1">
                <a:latin typeface="Calibri" panose="020F0502020204030204" pitchFamily="34" charset="0"/>
                <a:cs typeface="Calibri" panose="020F0502020204030204" pitchFamily="34" charset="0"/>
              </a:rPr>
              <a:t>would</a:t>
            </a:r>
            <a:r>
              <a:rPr lang="es-ES" sz="2800" b="1" dirty="0">
                <a:latin typeface="Calibri" panose="020F0502020204030204" pitchFamily="34" charset="0"/>
                <a:cs typeface="Calibri" panose="020F0502020204030204" pitchFamily="34" charset="0"/>
              </a:rPr>
              <a:t> </a:t>
            </a:r>
            <a:r>
              <a:rPr lang="es-ES" sz="2800" b="1" dirty="0" err="1">
                <a:latin typeface="Calibri" panose="020F0502020204030204" pitchFamily="34" charset="0"/>
                <a:cs typeface="Calibri" panose="020F0502020204030204" pitchFamily="34" charset="0"/>
              </a:rPr>
              <a:t>you</a:t>
            </a:r>
            <a:r>
              <a:rPr lang="es-ES" sz="2800" b="1" dirty="0">
                <a:latin typeface="Calibri" panose="020F0502020204030204" pitchFamily="34" charset="0"/>
                <a:cs typeface="Calibri" panose="020F0502020204030204" pitchFamily="34" charset="0"/>
              </a:rPr>
              <a:t> use?</a:t>
            </a:r>
          </a:p>
          <a:p>
            <a:pPr marL="457200" indent="-457200">
              <a:buFont typeface="Arial" panose="020B0604020202020204" pitchFamily="34" charset="0"/>
              <a:buChar char="•"/>
            </a:pPr>
            <a:endParaRPr lang="es-ES" sz="2800" b="1"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s-ES" sz="2800" b="1" dirty="0" err="1">
                <a:latin typeface="Calibri" panose="020F0502020204030204" pitchFamily="34" charset="0"/>
                <a:cs typeface="Calibri" panose="020F0502020204030204" pitchFamily="34" charset="0"/>
              </a:rPr>
              <a:t>Primary</a:t>
            </a:r>
            <a:r>
              <a:rPr lang="es-ES" sz="2800" b="1" dirty="0">
                <a:latin typeface="Calibri" panose="020F0502020204030204" pitchFamily="34" charset="0"/>
                <a:cs typeface="Calibri" panose="020F0502020204030204" pitchFamily="34" charset="0"/>
              </a:rPr>
              <a:t> </a:t>
            </a:r>
            <a:r>
              <a:rPr lang="es-ES" sz="2800" b="1" dirty="0" err="1">
                <a:latin typeface="Calibri" panose="020F0502020204030204" pitchFamily="34" charset="0"/>
                <a:cs typeface="Calibri" panose="020F0502020204030204" pitchFamily="34" charset="0"/>
              </a:rPr>
              <a:t>or</a:t>
            </a:r>
            <a:r>
              <a:rPr lang="es-ES" sz="2800" b="1" dirty="0">
                <a:latin typeface="Calibri" panose="020F0502020204030204" pitchFamily="34" charset="0"/>
                <a:cs typeface="Calibri" panose="020F0502020204030204" pitchFamily="34" charset="0"/>
              </a:rPr>
              <a:t> </a:t>
            </a:r>
            <a:r>
              <a:rPr lang="es-ES" sz="2800" b="1" dirty="0" err="1">
                <a:latin typeface="Calibri" panose="020F0502020204030204" pitchFamily="34" charset="0"/>
                <a:cs typeface="Calibri" panose="020F0502020204030204" pitchFamily="34" charset="0"/>
              </a:rPr>
              <a:t>secondary</a:t>
            </a:r>
            <a:r>
              <a:rPr lang="es-ES" sz="2800" b="1" dirty="0">
                <a:latin typeface="Calibri" panose="020F0502020204030204" pitchFamily="34" charset="0"/>
                <a:cs typeface="Calibri" panose="020F0502020204030204" pitchFamily="34" charset="0"/>
              </a:rPr>
              <a:t> data?</a:t>
            </a:r>
          </a:p>
          <a:p>
            <a:pPr marL="457200" indent="-457200">
              <a:buFont typeface="Arial" panose="020B0604020202020204" pitchFamily="34" charset="0"/>
              <a:buChar char="•"/>
            </a:pPr>
            <a:endParaRPr lang="es-ES" sz="2800" b="1"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s-ES" sz="2800" b="1" dirty="0" err="1">
                <a:latin typeface="Calibri" panose="020F0502020204030204" pitchFamily="34" charset="0"/>
                <a:cs typeface="Calibri" panose="020F0502020204030204" pitchFamily="34" charset="0"/>
              </a:rPr>
              <a:t>What</a:t>
            </a:r>
            <a:r>
              <a:rPr lang="es-ES" sz="2800" b="1" dirty="0">
                <a:latin typeface="Calibri" panose="020F0502020204030204" pitchFamily="34" charset="0"/>
                <a:cs typeface="Calibri" panose="020F0502020204030204" pitchFamily="34" charset="0"/>
              </a:rPr>
              <a:t> </a:t>
            </a:r>
            <a:r>
              <a:rPr lang="es-ES" sz="2800" b="1" dirty="0" err="1">
                <a:latin typeface="Calibri" panose="020F0502020204030204" pitchFamily="34" charset="0"/>
                <a:cs typeface="Calibri" panose="020F0502020204030204" pitchFamily="34" charset="0"/>
              </a:rPr>
              <a:t>research</a:t>
            </a:r>
            <a:r>
              <a:rPr lang="es-ES" sz="2800" b="1" dirty="0">
                <a:latin typeface="Calibri" panose="020F0502020204030204" pitchFamily="34" charset="0"/>
                <a:cs typeface="Calibri" panose="020F0502020204030204" pitchFamily="34" charset="0"/>
              </a:rPr>
              <a:t> </a:t>
            </a:r>
            <a:r>
              <a:rPr lang="es-ES" sz="2800" b="1" dirty="0" err="1">
                <a:latin typeface="Calibri" panose="020F0502020204030204" pitchFamily="34" charset="0"/>
                <a:cs typeface="Calibri" panose="020F0502020204030204" pitchFamily="34" charset="0"/>
              </a:rPr>
              <a:t>methods</a:t>
            </a:r>
            <a:r>
              <a:rPr lang="es-ES" sz="2800" b="1"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016720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0C7B3CD-23C8-B24E-B0F8-A90A058D3068}"/>
              </a:ext>
            </a:extLst>
          </p:cNvPr>
          <p:cNvSpPr>
            <a:spLocks noGrp="1"/>
          </p:cNvSpPr>
          <p:nvPr>
            <p:ph sz="half" idx="1"/>
          </p:nvPr>
        </p:nvSpPr>
        <p:spPr>
          <a:xfrm>
            <a:off x="1514475" y="1361660"/>
            <a:ext cx="5472113" cy="5067419"/>
          </a:xfrm>
        </p:spPr>
        <p:txBody>
          <a:bodyPr>
            <a:normAutofit fontScale="85000" lnSpcReduction="10000"/>
          </a:bodyPr>
          <a:lstStyle/>
          <a:p>
            <a:pPr marL="0" indent="0">
              <a:lnSpc>
                <a:spcPct val="100000"/>
              </a:lnSpc>
              <a:buNone/>
            </a:pPr>
            <a:r>
              <a:rPr lang="en-GB" sz="2700"/>
              <a:t>Understanding the different applications of qualitative and quantitative research methods</a:t>
            </a:r>
          </a:p>
          <a:p>
            <a:pPr marL="0" indent="0">
              <a:lnSpc>
                <a:spcPct val="100000"/>
              </a:lnSpc>
              <a:buNone/>
            </a:pPr>
            <a:endParaRPr lang="en-GB" sz="2700"/>
          </a:p>
          <a:p>
            <a:pPr marL="0" indent="0">
              <a:lnSpc>
                <a:spcPct val="100000"/>
              </a:lnSpc>
              <a:buNone/>
            </a:pPr>
            <a:r>
              <a:rPr lang="en-GB" sz="2700"/>
              <a:t>Understanding the phases of a research strategy and the components of a methodology</a:t>
            </a:r>
          </a:p>
          <a:p>
            <a:pPr marL="0" indent="0">
              <a:lnSpc>
                <a:spcPct val="100000"/>
              </a:lnSpc>
              <a:buNone/>
            </a:pPr>
            <a:endParaRPr lang="en-GB" sz="2700"/>
          </a:p>
          <a:p>
            <a:pPr marL="0" indent="0">
              <a:lnSpc>
                <a:spcPct val="100000"/>
              </a:lnSpc>
              <a:buNone/>
            </a:pPr>
            <a:r>
              <a:rPr lang="en-GB" sz="2700"/>
              <a:t>Familiarization with the main quantitative methods and application to CTiE IM</a:t>
            </a:r>
          </a:p>
          <a:p>
            <a:pPr marL="0" indent="0">
              <a:lnSpc>
                <a:spcPct val="100000"/>
              </a:lnSpc>
              <a:buNone/>
            </a:pPr>
            <a:endParaRPr lang="en-GB" sz="2700"/>
          </a:p>
          <a:p>
            <a:pPr marL="0" indent="0">
              <a:lnSpc>
                <a:spcPct val="100000"/>
              </a:lnSpc>
              <a:buNone/>
            </a:pPr>
            <a:r>
              <a:rPr lang="en-GB" sz="2700"/>
              <a:t>Familiarization with the main qualitative methods and application to CTiE IM</a:t>
            </a:r>
          </a:p>
        </p:txBody>
      </p:sp>
      <p:sp>
        <p:nvSpPr>
          <p:cNvPr id="4" name="Title 3">
            <a:extLst>
              <a:ext uri="{FF2B5EF4-FFF2-40B4-BE49-F238E27FC236}">
                <a16:creationId xmlns:a16="http://schemas.microsoft.com/office/drawing/2014/main" id="{BCAF2816-4D5E-FC42-A0A6-675D4342D1F3}"/>
              </a:ext>
            </a:extLst>
          </p:cNvPr>
          <p:cNvSpPr>
            <a:spLocks noGrp="1"/>
          </p:cNvSpPr>
          <p:nvPr>
            <p:ph type="title"/>
          </p:nvPr>
        </p:nvSpPr>
        <p:spPr/>
        <p:txBody>
          <a:bodyPr>
            <a:normAutofit/>
          </a:bodyPr>
          <a:lstStyle/>
          <a:p>
            <a:r>
              <a:rPr lang="fr-FR" dirty="0"/>
              <a:t>OBJECTIVES</a:t>
            </a:r>
          </a:p>
        </p:txBody>
      </p:sp>
      <p:sp>
        <p:nvSpPr>
          <p:cNvPr id="8" name="Google Shape;9483;p69">
            <a:extLst>
              <a:ext uri="{FF2B5EF4-FFF2-40B4-BE49-F238E27FC236}">
                <a16:creationId xmlns:a16="http://schemas.microsoft.com/office/drawing/2014/main" id="{DBC00945-E423-2641-A62C-ED2781B46D19}"/>
              </a:ext>
            </a:extLst>
          </p:cNvPr>
          <p:cNvSpPr/>
          <p:nvPr/>
        </p:nvSpPr>
        <p:spPr>
          <a:xfrm>
            <a:off x="772948" y="1567979"/>
            <a:ext cx="501203" cy="340496"/>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 name="Picture 14">
            <a:extLst>
              <a:ext uri="{FF2B5EF4-FFF2-40B4-BE49-F238E27FC236}">
                <a16:creationId xmlns:a16="http://schemas.microsoft.com/office/drawing/2014/main" id="{CCBF38E8-9302-644B-8C11-BDDB0ECD17A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636" y="920925"/>
            <a:ext cx="4629720" cy="5937075"/>
          </a:xfrm>
          <a:prstGeom prst="rect">
            <a:avLst/>
          </a:prstGeom>
        </p:spPr>
      </p:pic>
      <p:sp>
        <p:nvSpPr>
          <p:cNvPr id="11" name="Google Shape;9483;p69">
            <a:extLst>
              <a:ext uri="{FF2B5EF4-FFF2-40B4-BE49-F238E27FC236}">
                <a16:creationId xmlns:a16="http://schemas.microsoft.com/office/drawing/2014/main" id="{2133FC8E-A441-2C45-AE27-710448C55730}"/>
              </a:ext>
            </a:extLst>
          </p:cNvPr>
          <p:cNvSpPr/>
          <p:nvPr/>
        </p:nvSpPr>
        <p:spPr>
          <a:xfrm>
            <a:off x="772948" y="2998681"/>
            <a:ext cx="501203" cy="340496"/>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483;p69">
            <a:extLst>
              <a:ext uri="{FF2B5EF4-FFF2-40B4-BE49-F238E27FC236}">
                <a16:creationId xmlns:a16="http://schemas.microsoft.com/office/drawing/2014/main" id="{523AC7F6-F86E-DF4B-A115-CBC0C2B7F7BD}"/>
              </a:ext>
            </a:extLst>
          </p:cNvPr>
          <p:cNvSpPr/>
          <p:nvPr/>
        </p:nvSpPr>
        <p:spPr>
          <a:xfrm>
            <a:off x="772948" y="4428144"/>
            <a:ext cx="501203" cy="340496"/>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483;p69">
            <a:extLst>
              <a:ext uri="{FF2B5EF4-FFF2-40B4-BE49-F238E27FC236}">
                <a16:creationId xmlns:a16="http://schemas.microsoft.com/office/drawing/2014/main" id="{5454BF17-EF86-6B4D-811D-C8A39A7F1E27}"/>
              </a:ext>
            </a:extLst>
          </p:cNvPr>
          <p:cNvSpPr/>
          <p:nvPr/>
        </p:nvSpPr>
        <p:spPr>
          <a:xfrm>
            <a:off x="772948" y="5673524"/>
            <a:ext cx="501203" cy="340496"/>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92331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01D40C8-D2E7-4C5C-8688-8BAE34F55096}"/>
              </a:ext>
            </a:extLst>
          </p:cNvPr>
          <p:cNvGraphicFramePr>
            <a:graphicFrameLocks noGrp="1"/>
          </p:cNvGraphicFramePr>
          <p:nvPr/>
        </p:nvGraphicFramePr>
        <p:xfrm>
          <a:off x="586410" y="1319514"/>
          <a:ext cx="6704075" cy="5428927"/>
        </p:xfrm>
        <a:graphic>
          <a:graphicData uri="http://schemas.openxmlformats.org/drawingml/2006/table">
            <a:tbl>
              <a:tblPr>
                <a:tableStyleId>{5C22544A-7EE6-4342-B048-85BDC9FD1C3A}</a:tableStyleId>
              </a:tblPr>
              <a:tblGrid>
                <a:gridCol w="757198">
                  <a:extLst>
                    <a:ext uri="{9D8B030D-6E8A-4147-A177-3AD203B41FA5}">
                      <a16:colId xmlns:a16="http://schemas.microsoft.com/office/drawing/2014/main" val="3502221207"/>
                    </a:ext>
                  </a:extLst>
                </a:gridCol>
                <a:gridCol w="1832078">
                  <a:extLst>
                    <a:ext uri="{9D8B030D-6E8A-4147-A177-3AD203B41FA5}">
                      <a16:colId xmlns:a16="http://schemas.microsoft.com/office/drawing/2014/main" val="1231024556"/>
                    </a:ext>
                  </a:extLst>
                </a:gridCol>
                <a:gridCol w="4114799">
                  <a:extLst>
                    <a:ext uri="{9D8B030D-6E8A-4147-A177-3AD203B41FA5}">
                      <a16:colId xmlns:a16="http://schemas.microsoft.com/office/drawing/2014/main" val="2678570063"/>
                    </a:ext>
                  </a:extLst>
                </a:gridCol>
              </a:tblGrid>
              <a:tr h="382153">
                <a:tc>
                  <a:txBody>
                    <a:bodyPr/>
                    <a:lstStyle/>
                    <a:p>
                      <a:pPr algn="ctr" fontAlgn="ctr"/>
                      <a:r>
                        <a:rPr lang="es-ES" sz="1800" b="1" u="none" strike="noStrike">
                          <a:solidFill>
                            <a:schemeClr val="bg1"/>
                          </a:solidFill>
                          <a:effectLst/>
                          <a:latin typeface="+mj-lt"/>
                        </a:rPr>
                        <a:t>N.º</a:t>
                      </a:r>
                      <a:endParaRPr lang="es-ES" sz="1800" b="1" i="0" u="none" strike="noStrike">
                        <a:solidFill>
                          <a:schemeClr val="bg1"/>
                        </a:solidFill>
                        <a:effectLst/>
                        <a:latin typeface="+mj-lt"/>
                      </a:endParaRPr>
                    </a:p>
                  </a:txBody>
                  <a:tcPr marL="72000" marR="72000" marT="36000" marB="36000" anchor="ctr">
                    <a:solidFill>
                      <a:schemeClr val="tx2">
                        <a:lumMod val="50000"/>
                      </a:schemeClr>
                    </a:solidFill>
                  </a:tcPr>
                </a:tc>
                <a:tc>
                  <a:txBody>
                    <a:bodyPr/>
                    <a:lstStyle/>
                    <a:p>
                      <a:pPr algn="ctr" fontAlgn="ctr"/>
                      <a:r>
                        <a:rPr lang="es-ES" sz="1800" b="1" u="none" strike="noStrike" dirty="0">
                          <a:solidFill>
                            <a:schemeClr val="bg1"/>
                          </a:solidFill>
                          <a:effectLst/>
                          <a:latin typeface="+mj-lt"/>
                        </a:rPr>
                        <a:t>PURPOSE</a:t>
                      </a:r>
                      <a:endParaRPr lang="es-ES" sz="1800" b="1" i="0" u="none" strike="noStrike" dirty="0">
                        <a:solidFill>
                          <a:schemeClr val="bg1"/>
                        </a:solidFill>
                        <a:effectLst/>
                        <a:latin typeface="+mj-lt"/>
                      </a:endParaRPr>
                    </a:p>
                  </a:txBody>
                  <a:tcPr marL="72000" marR="72000" marT="36000" marB="36000" anchor="ctr">
                    <a:lnB w="9525" cap="flat" cmpd="sng" algn="ctr">
                      <a:solidFill>
                        <a:schemeClr val="tx1"/>
                      </a:solidFill>
                      <a:prstDash val="solid"/>
                      <a:round/>
                      <a:headEnd type="none" w="med" len="med"/>
                      <a:tailEnd type="none" w="med" len="med"/>
                    </a:lnB>
                    <a:solidFill>
                      <a:schemeClr val="tx2">
                        <a:lumMod val="50000"/>
                      </a:schemeClr>
                    </a:solidFill>
                  </a:tcPr>
                </a:tc>
                <a:tc>
                  <a:txBody>
                    <a:bodyPr/>
                    <a:lstStyle/>
                    <a:p>
                      <a:pPr algn="ctr" fontAlgn="ctr"/>
                      <a:r>
                        <a:rPr lang="es-ES" sz="1800" b="1" u="none" strike="noStrike" dirty="0">
                          <a:solidFill>
                            <a:schemeClr val="bg1"/>
                          </a:solidFill>
                          <a:effectLst/>
                          <a:latin typeface="+mj-lt"/>
                        </a:rPr>
                        <a:t>(</a:t>
                      </a:r>
                      <a:r>
                        <a:rPr lang="es-ES" sz="1800" b="1" u="none" strike="noStrike" dirty="0" err="1">
                          <a:solidFill>
                            <a:schemeClr val="bg1"/>
                          </a:solidFill>
                          <a:effectLst/>
                          <a:latin typeface="+mj-lt"/>
                        </a:rPr>
                        <a:t>Potential</a:t>
                      </a:r>
                      <a:r>
                        <a:rPr lang="es-ES" sz="1800" b="1" u="none" strike="noStrike" dirty="0">
                          <a:solidFill>
                            <a:schemeClr val="bg1"/>
                          </a:solidFill>
                          <a:effectLst/>
                          <a:latin typeface="+mj-lt"/>
                        </a:rPr>
                        <a:t>) </a:t>
                      </a:r>
                      <a:r>
                        <a:rPr lang="es-ES" sz="1800" b="1" u="none" strike="noStrike" dirty="0" err="1">
                          <a:solidFill>
                            <a:schemeClr val="bg1"/>
                          </a:solidFill>
                          <a:effectLst/>
                          <a:latin typeface="+mj-lt"/>
                        </a:rPr>
                        <a:t>indicators</a:t>
                      </a:r>
                      <a:r>
                        <a:rPr lang="es-ES" sz="1800" b="1" u="none" strike="noStrike" dirty="0">
                          <a:solidFill>
                            <a:schemeClr val="bg1"/>
                          </a:solidFill>
                          <a:effectLst/>
                          <a:latin typeface="+mj-lt"/>
                        </a:rPr>
                        <a:t> of </a:t>
                      </a:r>
                      <a:r>
                        <a:rPr lang="es-ES" sz="1800" b="1" u="none" strike="noStrike" dirty="0" err="1">
                          <a:solidFill>
                            <a:schemeClr val="bg1"/>
                          </a:solidFill>
                          <a:effectLst/>
                          <a:latin typeface="+mj-lt"/>
                        </a:rPr>
                        <a:t>the</a:t>
                      </a:r>
                      <a:r>
                        <a:rPr lang="es-ES" sz="1800" b="1" u="none" strike="noStrike" dirty="0">
                          <a:solidFill>
                            <a:schemeClr val="bg1"/>
                          </a:solidFill>
                          <a:effectLst/>
                          <a:latin typeface="+mj-lt"/>
                        </a:rPr>
                        <a:t> PURPOSE</a:t>
                      </a:r>
                    </a:p>
                  </a:txBody>
                  <a:tcPr marL="72000" marR="72000" marT="36000" marB="36000" anchor="ctr">
                    <a:lnB w="9525" cap="flat" cmpd="sng" algn="ctr">
                      <a:solidFill>
                        <a:schemeClr val="tx1"/>
                      </a:solidFill>
                      <a:prstDash val="solid"/>
                      <a:round/>
                      <a:headEnd type="none" w="med" len="med"/>
                      <a:tailEnd type="none" w="med" len="med"/>
                    </a:lnB>
                    <a:solidFill>
                      <a:schemeClr val="tx2">
                        <a:lumMod val="50000"/>
                      </a:schemeClr>
                    </a:solidFill>
                  </a:tcPr>
                </a:tc>
                <a:extLst>
                  <a:ext uri="{0D108BD9-81ED-4DB2-BD59-A6C34878D82A}">
                    <a16:rowId xmlns:a16="http://schemas.microsoft.com/office/drawing/2014/main" val="1829124439"/>
                  </a:ext>
                </a:extLst>
              </a:tr>
              <a:tr h="755661">
                <a:tc>
                  <a:txBody>
                    <a:bodyPr/>
                    <a:lstStyle/>
                    <a:p>
                      <a:pPr algn="ctr" fontAlgn="ctr"/>
                      <a:r>
                        <a:rPr lang="es-ES" sz="1800" b="1" u="none" strike="noStrike" dirty="0">
                          <a:solidFill>
                            <a:schemeClr val="bg1"/>
                          </a:solidFill>
                          <a:effectLst/>
                          <a:latin typeface="+mj-lt"/>
                        </a:rPr>
                        <a:t>D.P.2</a:t>
                      </a:r>
                      <a:endParaRPr lang="es-ES" sz="1800" b="1" i="0" u="none" strike="noStrike" dirty="0">
                        <a:solidFill>
                          <a:schemeClr val="bg1"/>
                        </a:solidFill>
                        <a:effectLst/>
                        <a:latin typeface="+mj-lt"/>
                      </a:endParaRPr>
                    </a:p>
                  </a:txBody>
                  <a:tcPr marL="72000" marR="72000" marT="36000" marB="36000" anchor="ctr">
                    <a:lnR w="9525" cap="flat" cmpd="sng" algn="ctr">
                      <a:solidFill>
                        <a:schemeClr val="tx1"/>
                      </a:solidFill>
                      <a:prstDash val="solid"/>
                      <a:round/>
                      <a:headEnd type="none" w="med" len="med"/>
                      <a:tailEnd type="none" w="med" len="med"/>
                    </a:lnR>
                    <a:solidFill>
                      <a:schemeClr val="tx2">
                        <a:lumMod val="50000"/>
                      </a:schemeClr>
                    </a:solidFill>
                  </a:tcPr>
                </a:tc>
                <a:tc>
                  <a:txBody>
                    <a:bodyPr/>
                    <a:lstStyle/>
                    <a:p>
                      <a:pPr algn="ctr" fontAlgn="ctr"/>
                      <a:r>
                        <a:rPr lang="es-ES" sz="1800" u="none" strike="noStrike" dirty="0" err="1">
                          <a:effectLst/>
                          <a:latin typeface="+mj-lt"/>
                        </a:rPr>
                        <a:t>Prostitution</a:t>
                      </a:r>
                      <a:r>
                        <a:rPr lang="es-ES" sz="1800" u="none" strike="noStrike" dirty="0">
                          <a:effectLst/>
                          <a:latin typeface="+mj-lt"/>
                        </a:rPr>
                        <a:t> </a:t>
                      </a:r>
                      <a:r>
                        <a:rPr lang="es-ES" sz="1800" u="none" strike="noStrike" dirty="0" err="1">
                          <a:effectLst/>
                          <a:latin typeface="+mj-lt"/>
                        </a:rPr>
                        <a:t>or</a:t>
                      </a:r>
                      <a:r>
                        <a:rPr lang="es-ES" sz="1800" u="none" strike="noStrike" dirty="0">
                          <a:effectLst/>
                          <a:latin typeface="+mj-lt"/>
                        </a:rPr>
                        <a:t> sexual </a:t>
                      </a:r>
                      <a:r>
                        <a:rPr lang="es-ES" sz="1800" u="none" strike="noStrike" dirty="0" err="1">
                          <a:effectLst/>
                          <a:latin typeface="+mj-lt"/>
                        </a:rPr>
                        <a:t>exploitation</a:t>
                      </a:r>
                      <a:endParaRPr lang="es-ES" sz="1800" u="none" strike="noStrike" dirty="0">
                        <a:effectLst/>
                        <a:latin typeface="+mj-lt"/>
                      </a:endParaRPr>
                    </a:p>
                  </a:txBody>
                  <a:tcPr marL="72000" marR="72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l" fontAlgn="ctr"/>
                      <a:r>
                        <a:rPr lang="es-ES" sz="1800" u="none" strike="noStrike" dirty="0" err="1">
                          <a:effectLst/>
                          <a:latin typeface="+mj-lt"/>
                        </a:rPr>
                        <a:t>Conditions</a:t>
                      </a:r>
                      <a:r>
                        <a:rPr lang="es-ES" sz="1800" u="none" strike="noStrike" dirty="0">
                          <a:effectLst/>
                          <a:latin typeface="+mj-lt"/>
                        </a:rPr>
                        <a:t> of sex </a:t>
                      </a:r>
                      <a:r>
                        <a:rPr lang="es-ES" sz="1800" u="none" strike="noStrike" dirty="0" err="1">
                          <a:effectLst/>
                          <a:latin typeface="+mj-lt"/>
                        </a:rPr>
                        <a:t>slavery</a:t>
                      </a:r>
                      <a:r>
                        <a:rPr lang="es-ES" sz="1800" u="none" strike="noStrike" dirty="0">
                          <a:effectLst/>
                          <a:latin typeface="+mj-lt"/>
                        </a:rPr>
                        <a:t>.</a:t>
                      </a:r>
                      <a:endParaRPr lang="es-ES" sz="1800" b="0" i="0" u="none" strike="noStrike" dirty="0">
                        <a:solidFill>
                          <a:srgbClr val="000000"/>
                        </a:solidFill>
                        <a:effectLst/>
                        <a:latin typeface="+mj-lt"/>
                      </a:endParaRPr>
                    </a:p>
                  </a:txBody>
                  <a:tcPr marL="72000" marR="72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01964497"/>
                  </a:ext>
                </a:extLst>
              </a:tr>
              <a:tr h="755661">
                <a:tc>
                  <a:txBody>
                    <a:bodyPr/>
                    <a:lstStyle/>
                    <a:p>
                      <a:pPr algn="ctr" fontAlgn="ctr"/>
                      <a:r>
                        <a:rPr lang="es-ES" sz="1800" b="1" u="none" strike="noStrike" dirty="0">
                          <a:solidFill>
                            <a:schemeClr val="bg1"/>
                          </a:solidFill>
                          <a:effectLst/>
                          <a:latin typeface="+mj-lt"/>
                        </a:rPr>
                        <a:t>D.P.3</a:t>
                      </a:r>
                      <a:endParaRPr lang="es-ES" sz="1800" b="1" i="0" u="none" strike="noStrike" dirty="0">
                        <a:solidFill>
                          <a:schemeClr val="bg1"/>
                        </a:solidFill>
                        <a:effectLst/>
                        <a:latin typeface="+mj-lt"/>
                      </a:endParaRPr>
                    </a:p>
                  </a:txBody>
                  <a:tcPr marL="72000" marR="72000" marT="36000" marB="36000" anchor="ctr">
                    <a:lnR w="9525" cap="flat" cmpd="sng" algn="ctr">
                      <a:solidFill>
                        <a:schemeClr val="tx1"/>
                      </a:solidFill>
                      <a:prstDash val="solid"/>
                      <a:round/>
                      <a:headEnd type="none" w="med" len="med"/>
                      <a:tailEnd type="none" w="med" len="med"/>
                    </a:lnR>
                    <a:solidFill>
                      <a:schemeClr val="tx2">
                        <a:lumMod val="50000"/>
                      </a:schemeClr>
                    </a:solidFill>
                  </a:tcPr>
                </a:tc>
                <a:tc>
                  <a:txBody>
                    <a:bodyPr/>
                    <a:lstStyle/>
                    <a:p>
                      <a:pPr algn="ctr" fontAlgn="ctr"/>
                      <a:r>
                        <a:rPr lang="es-ES" sz="1800" u="none" strike="noStrike" dirty="0" err="1">
                          <a:effectLst/>
                          <a:latin typeface="+mj-lt"/>
                        </a:rPr>
                        <a:t>Forced</a:t>
                      </a:r>
                      <a:r>
                        <a:rPr lang="es-ES" sz="1800" u="none" strike="noStrike" dirty="0">
                          <a:effectLst/>
                          <a:latin typeface="+mj-lt"/>
                        </a:rPr>
                        <a:t> </a:t>
                      </a:r>
                      <a:r>
                        <a:rPr lang="es-ES" sz="1800" u="none" strike="noStrike" dirty="0" err="1">
                          <a:effectLst/>
                          <a:latin typeface="+mj-lt"/>
                        </a:rPr>
                        <a:t>marriage</a:t>
                      </a:r>
                      <a:endParaRPr lang="es-ES" sz="1800" u="none" strike="noStrike" dirty="0">
                        <a:effectLst/>
                        <a:latin typeface="+mj-lt"/>
                      </a:endParaRPr>
                    </a:p>
                  </a:txBody>
                  <a:tcPr marL="72000" marR="72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l" fontAlgn="ctr"/>
                      <a:r>
                        <a:rPr lang="es-ES" sz="1800" u="none" strike="noStrike" dirty="0" err="1">
                          <a:effectLst/>
                          <a:latin typeface="+mj-lt"/>
                        </a:rPr>
                        <a:t>Early</a:t>
                      </a:r>
                      <a:r>
                        <a:rPr lang="es-ES" sz="1800" u="none" strike="noStrike" dirty="0">
                          <a:effectLst/>
                          <a:latin typeface="+mj-lt"/>
                        </a:rPr>
                        <a:t> </a:t>
                      </a:r>
                      <a:r>
                        <a:rPr lang="es-ES" sz="1800" u="none" strike="noStrike" dirty="0" err="1">
                          <a:effectLst/>
                          <a:latin typeface="+mj-lt"/>
                        </a:rPr>
                        <a:t>marriage</a:t>
                      </a:r>
                      <a:r>
                        <a:rPr lang="es-ES" sz="1800" u="none" strike="noStrike" dirty="0">
                          <a:effectLst/>
                          <a:latin typeface="+mj-lt"/>
                        </a:rPr>
                        <a:t>.</a:t>
                      </a:r>
                      <a:endParaRPr lang="es-ES" sz="1800" b="0" i="0" u="none" strike="noStrike" dirty="0">
                        <a:solidFill>
                          <a:srgbClr val="000000"/>
                        </a:solidFill>
                        <a:effectLst/>
                        <a:latin typeface="+mj-lt"/>
                      </a:endParaRPr>
                    </a:p>
                  </a:txBody>
                  <a:tcPr marL="72000" marR="72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72428641"/>
                  </a:ext>
                </a:extLst>
              </a:tr>
              <a:tr h="755661">
                <a:tc>
                  <a:txBody>
                    <a:bodyPr/>
                    <a:lstStyle/>
                    <a:p>
                      <a:pPr algn="ctr" fontAlgn="ctr"/>
                      <a:r>
                        <a:rPr lang="es-ES" sz="1800" b="1" u="none" strike="noStrike" dirty="0">
                          <a:solidFill>
                            <a:schemeClr val="bg1"/>
                          </a:solidFill>
                          <a:effectLst/>
                          <a:latin typeface="+mj-lt"/>
                        </a:rPr>
                        <a:t>D.P.4</a:t>
                      </a:r>
                      <a:endParaRPr lang="es-ES" sz="1800" b="1" i="0" u="none" strike="noStrike" dirty="0">
                        <a:solidFill>
                          <a:schemeClr val="bg1"/>
                        </a:solidFill>
                        <a:effectLst/>
                        <a:latin typeface="+mj-lt"/>
                      </a:endParaRPr>
                    </a:p>
                  </a:txBody>
                  <a:tcPr marL="72000" marR="72000" marT="36000" marB="36000" anchor="ctr">
                    <a:lnR w="9525" cap="flat" cmpd="sng" algn="ctr">
                      <a:solidFill>
                        <a:schemeClr val="tx1"/>
                      </a:solidFill>
                      <a:prstDash val="solid"/>
                      <a:round/>
                      <a:headEnd type="none" w="med" len="med"/>
                      <a:tailEnd type="none" w="med" len="med"/>
                    </a:lnR>
                    <a:solidFill>
                      <a:schemeClr val="tx2">
                        <a:lumMod val="50000"/>
                      </a:schemeClr>
                    </a:solidFill>
                  </a:tcPr>
                </a:tc>
                <a:tc>
                  <a:txBody>
                    <a:bodyPr/>
                    <a:lstStyle/>
                    <a:p>
                      <a:pPr algn="ctr" fontAlgn="ctr"/>
                      <a:r>
                        <a:rPr lang="es-ES" sz="1800" u="none" strike="noStrike" dirty="0" err="1">
                          <a:effectLst/>
                          <a:latin typeface="+mj-lt"/>
                        </a:rPr>
                        <a:t>Forced</a:t>
                      </a:r>
                      <a:r>
                        <a:rPr lang="es-ES" sz="1800" u="none" strike="noStrike" dirty="0">
                          <a:effectLst/>
                          <a:latin typeface="+mj-lt"/>
                        </a:rPr>
                        <a:t> </a:t>
                      </a:r>
                      <a:r>
                        <a:rPr lang="es-ES" sz="1800" u="none" strike="noStrike" dirty="0" err="1">
                          <a:effectLst/>
                          <a:latin typeface="+mj-lt"/>
                        </a:rPr>
                        <a:t>marriage</a:t>
                      </a:r>
                      <a:endParaRPr lang="es-ES" sz="1800" u="none" strike="noStrike" dirty="0">
                        <a:effectLst/>
                        <a:latin typeface="+mj-lt"/>
                      </a:endParaRPr>
                    </a:p>
                  </a:txBody>
                  <a:tcPr marL="72000" marR="72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l" fontAlgn="ctr"/>
                      <a:r>
                        <a:rPr lang="es-ES" sz="1800" u="none" strike="noStrike" dirty="0" err="1">
                          <a:effectLst/>
                          <a:latin typeface="+mj-lt"/>
                        </a:rPr>
                        <a:t>Forced</a:t>
                      </a:r>
                      <a:r>
                        <a:rPr lang="es-ES" sz="1800" u="none" strike="noStrike" dirty="0">
                          <a:effectLst/>
                          <a:latin typeface="+mj-lt"/>
                        </a:rPr>
                        <a:t> </a:t>
                      </a:r>
                      <a:r>
                        <a:rPr lang="es-ES" sz="1800" u="none" strike="noStrike" dirty="0" err="1">
                          <a:effectLst/>
                          <a:latin typeface="+mj-lt"/>
                        </a:rPr>
                        <a:t>marriage</a:t>
                      </a:r>
                      <a:r>
                        <a:rPr lang="es-ES" sz="1800" u="none" strike="noStrike" dirty="0">
                          <a:effectLst/>
                          <a:latin typeface="+mj-lt"/>
                        </a:rPr>
                        <a:t>. </a:t>
                      </a:r>
                      <a:endParaRPr lang="es-ES" sz="1800" b="0" i="0" u="none" strike="noStrike" dirty="0">
                        <a:solidFill>
                          <a:srgbClr val="000000"/>
                        </a:solidFill>
                        <a:effectLst/>
                        <a:latin typeface="+mj-lt"/>
                      </a:endParaRPr>
                    </a:p>
                  </a:txBody>
                  <a:tcPr marL="72000" marR="72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41637808"/>
                  </a:ext>
                </a:extLst>
              </a:tr>
              <a:tr h="1129170">
                <a:tc>
                  <a:txBody>
                    <a:bodyPr/>
                    <a:lstStyle/>
                    <a:p>
                      <a:pPr algn="ctr" fontAlgn="ctr"/>
                      <a:r>
                        <a:rPr lang="es-ES" sz="1800" b="1" u="none" strike="noStrike" dirty="0">
                          <a:solidFill>
                            <a:schemeClr val="bg1"/>
                          </a:solidFill>
                          <a:effectLst/>
                          <a:latin typeface="+mj-lt"/>
                        </a:rPr>
                        <a:t>D.P.8</a:t>
                      </a:r>
                      <a:endParaRPr lang="es-ES" sz="1800" b="1" i="0" u="none" strike="noStrike" dirty="0">
                        <a:solidFill>
                          <a:schemeClr val="bg1"/>
                        </a:solidFill>
                        <a:effectLst/>
                        <a:latin typeface="+mj-lt"/>
                      </a:endParaRPr>
                    </a:p>
                  </a:txBody>
                  <a:tcPr marL="72000" marR="72000" marT="36000" marB="36000" anchor="ctr">
                    <a:lnR w="9525" cap="flat" cmpd="sng" algn="ctr">
                      <a:solidFill>
                        <a:schemeClr val="tx1"/>
                      </a:solidFill>
                      <a:prstDash val="solid"/>
                      <a:round/>
                      <a:headEnd type="none" w="med" len="med"/>
                      <a:tailEnd type="none" w="med" len="med"/>
                    </a:lnR>
                    <a:solidFill>
                      <a:schemeClr val="tx2">
                        <a:lumMod val="50000"/>
                      </a:schemeClr>
                    </a:solidFill>
                  </a:tcPr>
                </a:tc>
                <a:tc>
                  <a:txBody>
                    <a:bodyPr/>
                    <a:lstStyle/>
                    <a:p>
                      <a:pPr algn="ctr" fontAlgn="ctr"/>
                      <a:r>
                        <a:rPr lang="es-ES" sz="1800" u="none" strike="noStrike" dirty="0" err="1">
                          <a:effectLst/>
                          <a:latin typeface="+mj-lt"/>
                        </a:rPr>
                        <a:t>Forced</a:t>
                      </a:r>
                      <a:r>
                        <a:rPr lang="es-ES" sz="1800" u="none" strike="noStrike" dirty="0">
                          <a:effectLst/>
                          <a:latin typeface="+mj-lt"/>
                        </a:rPr>
                        <a:t> labour </a:t>
                      </a:r>
                      <a:r>
                        <a:rPr lang="es-ES" sz="1800" u="none" strike="noStrike" dirty="0" err="1">
                          <a:effectLst/>
                          <a:latin typeface="+mj-lt"/>
                        </a:rPr>
                        <a:t>or</a:t>
                      </a:r>
                      <a:r>
                        <a:rPr lang="es-ES" sz="1800" u="none" strike="noStrike" dirty="0">
                          <a:effectLst/>
                          <a:latin typeface="+mj-lt"/>
                        </a:rPr>
                        <a:t> labour </a:t>
                      </a:r>
                      <a:r>
                        <a:rPr lang="es-ES" sz="1800" u="none" strike="noStrike" dirty="0" err="1">
                          <a:effectLst/>
                          <a:latin typeface="+mj-lt"/>
                        </a:rPr>
                        <a:t>exploitation</a:t>
                      </a:r>
                      <a:endParaRPr lang="es-ES" sz="1800" u="none" strike="noStrike" dirty="0">
                        <a:effectLst/>
                        <a:latin typeface="+mj-lt"/>
                      </a:endParaRPr>
                    </a:p>
                  </a:txBody>
                  <a:tcPr marL="72000" marR="72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l" fontAlgn="ctr"/>
                      <a:r>
                        <a:rPr lang="es-ES" sz="1800" u="none" strike="noStrike" dirty="0" err="1">
                          <a:effectLst/>
                          <a:latin typeface="+mj-lt"/>
                        </a:rPr>
                        <a:t>Working</a:t>
                      </a:r>
                      <a:r>
                        <a:rPr lang="es-ES" sz="1800" u="none" strike="noStrike" dirty="0">
                          <a:effectLst/>
                          <a:latin typeface="+mj-lt"/>
                        </a:rPr>
                        <a:t> </a:t>
                      </a:r>
                      <a:r>
                        <a:rPr lang="es-ES" sz="1800" u="none" strike="noStrike" dirty="0" err="1">
                          <a:effectLst/>
                          <a:latin typeface="+mj-lt"/>
                        </a:rPr>
                        <a:t>against</a:t>
                      </a:r>
                      <a:r>
                        <a:rPr lang="es-ES" sz="1800" u="none" strike="noStrike" dirty="0">
                          <a:effectLst/>
                          <a:latin typeface="+mj-lt"/>
                        </a:rPr>
                        <a:t> </a:t>
                      </a:r>
                      <a:r>
                        <a:rPr lang="es-ES" sz="1800" u="none" strike="noStrike" dirty="0" err="1">
                          <a:effectLst/>
                          <a:latin typeface="+mj-lt"/>
                        </a:rPr>
                        <a:t>one’s</a:t>
                      </a:r>
                      <a:r>
                        <a:rPr lang="es-ES" sz="1800" u="none" strike="noStrike" dirty="0">
                          <a:effectLst/>
                          <a:latin typeface="+mj-lt"/>
                        </a:rPr>
                        <a:t> </a:t>
                      </a:r>
                      <a:r>
                        <a:rPr lang="es-ES" sz="1800" u="none" strike="noStrike" dirty="0" err="1">
                          <a:effectLst/>
                          <a:latin typeface="+mj-lt"/>
                        </a:rPr>
                        <a:t>will</a:t>
                      </a:r>
                      <a:r>
                        <a:rPr lang="es-ES" sz="1800" u="none" strike="noStrike" dirty="0">
                          <a:effectLst/>
                          <a:latin typeface="+mj-lt"/>
                        </a:rPr>
                        <a:t>.</a:t>
                      </a:r>
                      <a:endParaRPr lang="es-ES" sz="1800" b="0" i="0" u="none" strike="noStrike" dirty="0">
                        <a:solidFill>
                          <a:srgbClr val="000000"/>
                        </a:solidFill>
                        <a:effectLst/>
                        <a:latin typeface="+mj-lt"/>
                      </a:endParaRPr>
                    </a:p>
                  </a:txBody>
                  <a:tcPr marL="72000" marR="72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8261027"/>
                  </a:ext>
                </a:extLst>
              </a:tr>
              <a:tr h="755661">
                <a:tc>
                  <a:txBody>
                    <a:bodyPr/>
                    <a:lstStyle/>
                    <a:p>
                      <a:pPr algn="ctr" fontAlgn="ctr"/>
                      <a:r>
                        <a:rPr lang="es-ES" sz="1800" b="1" u="none" strike="noStrike" dirty="0">
                          <a:solidFill>
                            <a:schemeClr val="bg1"/>
                          </a:solidFill>
                          <a:effectLst/>
                          <a:latin typeface="+mj-lt"/>
                        </a:rPr>
                        <a:t>D.P.19</a:t>
                      </a:r>
                      <a:endParaRPr lang="es-ES" sz="1800" b="1" i="0" u="none" strike="noStrike" dirty="0">
                        <a:solidFill>
                          <a:schemeClr val="bg1"/>
                        </a:solidFill>
                        <a:effectLst/>
                        <a:latin typeface="+mj-lt"/>
                      </a:endParaRPr>
                    </a:p>
                  </a:txBody>
                  <a:tcPr marL="72000" marR="72000" marT="36000" marB="36000" anchor="ctr">
                    <a:lnR w="9525" cap="flat" cmpd="sng" algn="ctr">
                      <a:solidFill>
                        <a:schemeClr val="tx1"/>
                      </a:solidFill>
                      <a:prstDash val="solid"/>
                      <a:round/>
                      <a:headEnd type="none" w="med" len="med"/>
                      <a:tailEnd type="none" w="med" len="med"/>
                    </a:lnR>
                    <a:solidFill>
                      <a:schemeClr val="tx2">
                        <a:lumMod val="50000"/>
                      </a:schemeClr>
                    </a:solidFill>
                  </a:tcPr>
                </a:tc>
                <a:tc>
                  <a:txBody>
                    <a:bodyPr/>
                    <a:lstStyle/>
                    <a:p>
                      <a:pPr algn="ctr" fontAlgn="ctr"/>
                      <a:r>
                        <a:rPr lang="es-ES" sz="1800" u="none" strike="noStrike" dirty="0" err="1">
                          <a:effectLst/>
                          <a:latin typeface="+mj-lt"/>
                        </a:rPr>
                        <a:t>Child</a:t>
                      </a:r>
                      <a:r>
                        <a:rPr lang="es-ES" sz="1800" u="none" strike="noStrike" dirty="0">
                          <a:effectLst/>
                          <a:latin typeface="+mj-lt"/>
                        </a:rPr>
                        <a:t> labour </a:t>
                      </a:r>
                      <a:r>
                        <a:rPr lang="es-ES" sz="1800" u="none" strike="noStrike" dirty="0" err="1">
                          <a:effectLst/>
                          <a:latin typeface="+mj-lt"/>
                        </a:rPr>
                        <a:t>exploitation</a:t>
                      </a:r>
                      <a:endParaRPr lang="es-ES" sz="1800" u="none" strike="noStrike" dirty="0">
                        <a:effectLst/>
                        <a:latin typeface="+mj-lt"/>
                      </a:endParaRPr>
                    </a:p>
                  </a:txBody>
                  <a:tcPr marL="72000" marR="72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l" fontAlgn="ctr"/>
                      <a:r>
                        <a:rPr lang="es-ES" sz="1800" u="none" strike="noStrike" dirty="0">
                          <a:effectLst/>
                          <a:latin typeface="+mj-lt"/>
                        </a:rPr>
                        <a:t>No </a:t>
                      </a:r>
                      <a:r>
                        <a:rPr lang="es-ES" sz="1800" u="none" strike="noStrike" dirty="0" err="1">
                          <a:effectLst/>
                          <a:latin typeface="+mj-lt"/>
                        </a:rPr>
                        <a:t>access</a:t>
                      </a:r>
                      <a:r>
                        <a:rPr lang="es-ES" sz="1800" u="none" strike="noStrike" dirty="0">
                          <a:effectLst/>
                          <a:latin typeface="+mj-lt"/>
                        </a:rPr>
                        <a:t> to </a:t>
                      </a:r>
                      <a:r>
                        <a:rPr lang="es-ES" sz="1800" u="none" strike="noStrike" dirty="0" err="1">
                          <a:effectLst/>
                          <a:latin typeface="+mj-lt"/>
                        </a:rPr>
                        <a:t>education</a:t>
                      </a:r>
                      <a:r>
                        <a:rPr lang="es-ES" sz="1800" u="none" strike="noStrike" dirty="0">
                          <a:effectLst/>
                          <a:latin typeface="+mj-lt"/>
                        </a:rPr>
                        <a:t>. </a:t>
                      </a:r>
                      <a:endParaRPr lang="es-ES" sz="1800" b="0" i="0" u="none" strike="noStrike" dirty="0">
                        <a:solidFill>
                          <a:srgbClr val="000000"/>
                        </a:solidFill>
                        <a:effectLst/>
                        <a:latin typeface="+mj-lt"/>
                      </a:endParaRPr>
                    </a:p>
                  </a:txBody>
                  <a:tcPr marL="72000" marR="72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67562212"/>
                  </a:ext>
                </a:extLst>
              </a:tr>
              <a:tr h="755661">
                <a:tc>
                  <a:txBody>
                    <a:bodyPr/>
                    <a:lstStyle/>
                    <a:p>
                      <a:pPr algn="ctr" fontAlgn="ctr"/>
                      <a:r>
                        <a:rPr lang="es-ES" sz="1800" b="1" u="none" strike="noStrike" dirty="0">
                          <a:solidFill>
                            <a:schemeClr val="bg1"/>
                          </a:solidFill>
                          <a:effectLst/>
                          <a:latin typeface="+mj-lt"/>
                        </a:rPr>
                        <a:t>D.P.21</a:t>
                      </a:r>
                      <a:endParaRPr lang="es-ES" sz="1800" b="1" i="0" u="none" strike="noStrike" dirty="0">
                        <a:solidFill>
                          <a:schemeClr val="bg1"/>
                        </a:solidFill>
                        <a:effectLst/>
                        <a:latin typeface="+mj-lt"/>
                      </a:endParaRPr>
                    </a:p>
                  </a:txBody>
                  <a:tcPr marL="72000" marR="72000" marT="36000" marB="36000" anchor="ctr">
                    <a:lnR w="9525" cap="flat" cmpd="sng" algn="ctr">
                      <a:solidFill>
                        <a:schemeClr val="tx1"/>
                      </a:solidFill>
                      <a:prstDash val="solid"/>
                      <a:round/>
                      <a:headEnd type="none" w="med" len="med"/>
                      <a:tailEnd type="none" w="med" len="med"/>
                    </a:lnR>
                    <a:solidFill>
                      <a:schemeClr val="tx2">
                        <a:lumMod val="50000"/>
                      </a:schemeClr>
                    </a:solidFill>
                  </a:tcPr>
                </a:tc>
                <a:tc>
                  <a:txBody>
                    <a:bodyPr/>
                    <a:lstStyle/>
                    <a:p>
                      <a:pPr algn="ctr" fontAlgn="ctr"/>
                      <a:r>
                        <a:rPr lang="es-ES" sz="1800" u="none" strike="noStrike" dirty="0" err="1">
                          <a:effectLst/>
                          <a:latin typeface="+mj-lt"/>
                        </a:rPr>
                        <a:t>Domestic</a:t>
                      </a:r>
                      <a:r>
                        <a:rPr lang="es-ES" sz="1800" u="none" strike="noStrike" dirty="0">
                          <a:effectLst/>
                          <a:latin typeface="+mj-lt"/>
                        </a:rPr>
                        <a:t> </a:t>
                      </a:r>
                      <a:r>
                        <a:rPr lang="es-ES" sz="1800" u="none" strike="noStrike" dirty="0" err="1">
                          <a:effectLst/>
                          <a:latin typeface="+mj-lt"/>
                        </a:rPr>
                        <a:t>servitude</a:t>
                      </a:r>
                      <a:endParaRPr lang="es-ES" sz="1800" u="none" strike="noStrike" dirty="0">
                        <a:effectLst/>
                        <a:latin typeface="+mj-lt"/>
                      </a:endParaRPr>
                    </a:p>
                  </a:txBody>
                  <a:tcPr marL="72000" marR="72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l" fontAlgn="ctr"/>
                      <a:r>
                        <a:rPr lang="es-ES" sz="1800" u="none" strike="noStrike" dirty="0" err="1">
                          <a:effectLst/>
                          <a:latin typeface="+mj-lt"/>
                        </a:rPr>
                        <a:t>Domestic</a:t>
                      </a:r>
                      <a:r>
                        <a:rPr lang="es-ES" sz="1800" u="none" strike="noStrike" dirty="0">
                          <a:effectLst/>
                          <a:latin typeface="+mj-lt"/>
                        </a:rPr>
                        <a:t> </a:t>
                      </a:r>
                      <a:r>
                        <a:rPr lang="es-ES" sz="1800" u="none" strike="noStrike" dirty="0" err="1">
                          <a:effectLst/>
                          <a:latin typeface="+mj-lt"/>
                        </a:rPr>
                        <a:t>servitude</a:t>
                      </a:r>
                      <a:r>
                        <a:rPr lang="es-ES" sz="1800" u="none" strike="noStrike" dirty="0">
                          <a:effectLst/>
                          <a:latin typeface="+mj-lt"/>
                        </a:rPr>
                        <a:t>.</a:t>
                      </a:r>
                      <a:endParaRPr lang="es-ES" sz="1800" b="0" i="0" u="none" strike="noStrike" dirty="0">
                        <a:solidFill>
                          <a:srgbClr val="000000"/>
                        </a:solidFill>
                        <a:effectLst/>
                        <a:latin typeface="+mj-lt"/>
                      </a:endParaRPr>
                    </a:p>
                  </a:txBody>
                  <a:tcPr marL="72000" marR="72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09142733"/>
                  </a:ext>
                </a:extLst>
              </a:tr>
            </a:tbl>
          </a:graphicData>
        </a:graphic>
      </p:graphicFrame>
      <p:sp>
        <p:nvSpPr>
          <p:cNvPr id="12" name="TextBox 11">
            <a:extLst>
              <a:ext uri="{FF2B5EF4-FFF2-40B4-BE49-F238E27FC236}">
                <a16:creationId xmlns:a16="http://schemas.microsoft.com/office/drawing/2014/main" id="{8BF69BD6-DBE5-4439-9180-A621140564F1}"/>
              </a:ext>
            </a:extLst>
          </p:cNvPr>
          <p:cNvSpPr txBox="1"/>
          <p:nvPr/>
        </p:nvSpPr>
        <p:spPr>
          <a:xfrm>
            <a:off x="8009679" y="1951015"/>
            <a:ext cx="3703899" cy="2484508"/>
          </a:xfrm>
          <a:prstGeom prst="rect">
            <a:avLst/>
          </a:prstGeom>
          <a:noFill/>
          <a:ln w="25400">
            <a:solidFill>
              <a:srgbClr val="FFC000"/>
            </a:solidFill>
          </a:ln>
        </p:spPr>
        <p:txBody>
          <a:bodyPr wrap="square" lIns="72000" tIns="72000" rIns="72000" bIns="72000">
            <a:spAutoFit/>
          </a:bodyPr>
          <a:lstStyle/>
          <a:p>
            <a:r>
              <a:rPr lang="es-ES" sz="1900" b="1" dirty="0"/>
              <a:t> PRIMARY DATA: </a:t>
            </a:r>
            <a:r>
              <a:rPr lang="es-ES" sz="1900" dirty="0" err="1"/>
              <a:t>For</a:t>
            </a:r>
            <a:r>
              <a:rPr lang="es-ES" sz="1900" dirty="0"/>
              <a:t> </a:t>
            </a:r>
            <a:r>
              <a:rPr lang="es-ES" sz="1900" dirty="0" err="1"/>
              <a:t>example</a:t>
            </a:r>
            <a:r>
              <a:rPr lang="es-ES" sz="1900" dirty="0"/>
              <a:t>, </a:t>
            </a:r>
            <a:r>
              <a:rPr lang="es-ES" sz="1900" dirty="0" err="1"/>
              <a:t>during</a:t>
            </a:r>
            <a:r>
              <a:rPr lang="es-ES" sz="1900" dirty="0"/>
              <a:t> a </a:t>
            </a:r>
            <a:r>
              <a:rPr lang="es-ES" sz="1900" dirty="0" err="1"/>
              <a:t>focus</a:t>
            </a:r>
            <a:r>
              <a:rPr lang="es-ES" sz="1900" dirty="0"/>
              <a:t> </a:t>
            </a:r>
            <a:r>
              <a:rPr lang="es-ES" sz="1900" dirty="0" err="1"/>
              <a:t>group</a:t>
            </a:r>
            <a:r>
              <a:rPr lang="es-ES" sz="1900" dirty="0"/>
              <a:t> </a:t>
            </a:r>
            <a:r>
              <a:rPr lang="es-ES" sz="1900" dirty="0" err="1"/>
              <a:t>discussion</a:t>
            </a:r>
            <a:r>
              <a:rPr lang="es-ES" sz="1900" dirty="0"/>
              <a:t> </a:t>
            </a:r>
            <a:r>
              <a:rPr lang="es-ES" sz="1900" dirty="0" err="1"/>
              <a:t>we</a:t>
            </a:r>
            <a:r>
              <a:rPr lang="es-ES" sz="1900" dirty="0"/>
              <a:t> can </a:t>
            </a:r>
            <a:r>
              <a:rPr lang="es-ES" sz="1900" dirty="0" err="1"/>
              <a:t>address</a:t>
            </a:r>
            <a:r>
              <a:rPr lang="es-ES" sz="1900" dirty="0"/>
              <a:t> </a:t>
            </a:r>
            <a:r>
              <a:rPr lang="es-ES" sz="1900" dirty="0" err="1"/>
              <a:t>the</a:t>
            </a:r>
            <a:r>
              <a:rPr lang="es-ES" sz="1900" dirty="0"/>
              <a:t> general </a:t>
            </a:r>
            <a:r>
              <a:rPr lang="es-ES" sz="1900" dirty="0" err="1"/>
              <a:t>issue</a:t>
            </a:r>
            <a:r>
              <a:rPr lang="es-ES" sz="1900" dirty="0"/>
              <a:t> of </a:t>
            </a:r>
            <a:r>
              <a:rPr lang="es-ES" sz="1900" dirty="0" err="1"/>
              <a:t>marriage</a:t>
            </a:r>
            <a:r>
              <a:rPr lang="es-ES" sz="1900" dirty="0"/>
              <a:t> </a:t>
            </a:r>
            <a:r>
              <a:rPr lang="es-ES" sz="1900" dirty="0" err="1"/>
              <a:t>practices</a:t>
            </a:r>
            <a:r>
              <a:rPr lang="es-ES" sz="1900" dirty="0"/>
              <a:t> in a </a:t>
            </a:r>
            <a:r>
              <a:rPr lang="es-ES" sz="1900" dirty="0" err="1"/>
              <a:t>community</a:t>
            </a:r>
            <a:r>
              <a:rPr lang="es-ES" sz="1900" dirty="0"/>
              <a:t>.</a:t>
            </a:r>
          </a:p>
          <a:p>
            <a:r>
              <a:rPr lang="es-ES" sz="1900" dirty="0" err="1"/>
              <a:t>Or</a:t>
            </a:r>
            <a:r>
              <a:rPr lang="es-ES" sz="1900" dirty="0"/>
              <a:t> </a:t>
            </a:r>
            <a:r>
              <a:rPr lang="es-ES" sz="1900" dirty="0" err="1"/>
              <a:t>for</a:t>
            </a:r>
            <a:r>
              <a:rPr lang="es-ES" sz="1900" dirty="0"/>
              <a:t> </a:t>
            </a:r>
            <a:r>
              <a:rPr lang="es-ES" sz="1900" dirty="0" err="1"/>
              <a:t>example</a:t>
            </a:r>
            <a:r>
              <a:rPr lang="es-ES" sz="1900" dirty="0"/>
              <a:t> </a:t>
            </a:r>
            <a:r>
              <a:rPr lang="es-ES" sz="1900" dirty="0" err="1"/>
              <a:t>by</a:t>
            </a:r>
            <a:r>
              <a:rPr lang="es-ES" sz="1900" dirty="0"/>
              <a:t> </a:t>
            </a:r>
            <a:r>
              <a:rPr lang="es-ES" sz="1900" dirty="0" err="1"/>
              <a:t>talking</a:t>
            </a:r>
            <a:r>
              <a:rPr lang="es-ES" sz="1900" dirty="0"/>
              <a:t> to </a:t>
            </a:r>
            <a:r>
              <a:rPr lang="es-ES" sz="1900" dirty="0" err="1"/>
              <a:t>key</a:t>
            </a:r>
            <a:r>
              <a:rPr lang="es-ES" sz="1900" dirty="0"/>
              <a:t> </a:t>
            </a:r>
            <a:r>
              <a:rPr lang="es-ES" sz="1900" dirty="0" err="1"/>
              <a:t>informants</a:t>
            </a:r>
            <a:r>
              <a:rPr lang="es-ES" sz="1900" dirty="0"/>
              <a:t> </a:t>
            </a:r>
            <a:r>
              <a:rPr lang="es-ES" sz="1900" dirty="0" err="1"/>
              <a:t>we</a:t>
            </a:r>
            <a:r>
              <a:rPr lang="es-ES" sz="1900" dirty="0"/>
              <a:t> </a:t>
            </a:r>
            <a:r>
              <a:rPr lang="es-ES" sz="1900" dirty="0" err="1"/>
              <a:t>could</a:t>
            </a:r>
            <a:r>
              <a:rPr lang="es-ES" sz="1900" dirty="0"/>
              <a:t> </a:t>
            </a:r>
            <a:r>
              <a:rPr lang="es-ES" sz="1900" dirty="0" err="1"/>
              <a:t>discover</a:t>
            </a:r>
            <a:r>
              <a:rPr lang="es-ES" sz="1900" dirty="0"/>
              <a:t> </a:t>
            </a:r>
            <a:r>
              <a:rPr lang="es-ES" sz="1900" dirty="0" err="1"/>
              <a:t>that</a:t>
            </a:r>
            <a:r>
              <a:rPr lang="es-ES" sz="1900" dirty="0"/>
              <a:t> </a:t>
            </a:r>
            <a:r>
              <a:rPr lang="es-ES" sz="1900" dirty="0" err="1"/>
              <a:t>there</a:t>
            </a:r>
            <a:r>
              <a:rPr lang="es-ES" sz="1900" dirty="0"/>
              <a:t> are </a:t>
            </a:r>
            <a:r>
              <a:rPr lang="es-ES" sz="1900" dirty="0" err="1"/>
              <a:t>many</a:t>
            </a:r>
            <a:r>
              <a:rPr lang="es-ES" sz="1900" dirty="0"/>
              <a:t> cases of </a:t>
            </a:r>
            <a:r>
              <a:rPr lang="es-ES" sz="1900" dirty="0" err="1"/>
              <a:t>early</a:t>
            </a:r>
            <a:r>
              <a:rPr lang="es-ES" sz="1900" dirty="0"/>
              <a:t> </a:t>
            </a:r>
            <a:r>
              <a:rPr lang="es-ES" sz="1900" dirty="0" err="1"/>
              <a:t>marriage</a:t>
            </a:r>
            <a:r>
              <a:rPr lang="es-ES" sz="1900" dirty="0">
                <a:latin typeface="+mj-lt"/>
              </a:rPr>
              <a:t>.</a:t>
            </a:r>
          </a:p>
        </p:txBody>
      </p:sp>
      <p:sp>
        <p:nvSpPr>
          <p:cNvPr id="13" name="TextBox 12">
            <a:extLst>
              <a:ext uri="{FF2B5EF4-FFF2-40B4-BE49-F238E27FC236}">
                <a16:creationId xmlns:a16="http://schemas.microsoft.com/office/drawing/2014/main" id="{82F7F3DE-DBD9-48DF-9CC0-0AE25508A982}"/>
              </a:ext>
            </a:extLst>
          </p:cNvPr>
          <p:cNvSpPr txBox="1"/>
          <p:nvPr/>
        </p:nvSpPr>
        <p:spPr>
          <a:xfrm>
            <a:off x="8009679" y="5001797"/>
            <a:ext cx="3703899" cy="1607345"/>
          </a:xfrm>
          <a:prstGeom prst="rect">
            <a:avLst/>
          </a:prstGeom>
          <a:noFill/>
          <a:ln w="25400">
            <a:solidFill>
              <a:srgbClr val="FFC000"/>
            </a:solidFill>
          </a:ln>
        </p:spPr>
        <p:txBody>
          <a:bodyPr wrap="square" lIns="72000" tIns="72000" rIns="72000" bIns="72000">
            <a:spAutoFit/>
          </a:bodyPr>
          <a:lstStyle/>
          <a:p>
            <a:r>
              <a:rPr lang="es-ES" sz="1900" b="1" dirty="0">
                <a:latin typeface="+mj-lt"/>
              </a:rPr>
              <a:t>SECONDARY DATA:</a:t>
            </a:r>
            <a:r>
              <a:rPr lang="es-ES" sz="1900" dirty="0">
                <a:latin typeface="+mj-lt"/>
              </a:rPr>
              <a:t> </a:t>
            </a:r>
            <a:r>
              <a:rPr lang="es-ES" sz="1900" dirty="0" err="1">
                <a:latin typeface="+mj-lt"/>
              </a:rPr>
              <a:t>Through</a:t>
            </a:r>
            <a:r>
              <a:rPr lang="es-ES" sz="1900" dirty="0">
                <a:latin typeface="+mj-lt"/>
              </a:rPr>
              <a:t> MIMOSA, </a:t>
            </a:r>
            <a:r>
              <a:rPr lang="es-ES" sz="1900" dirty="0" err="1">
                <a:latin typeface="+mj-lt"/>
              </a:rPr>
              <a:t>months</a:t>
            </a:r>
            <a:r>
              <a:rPr lang="es-ES" sz="1900" dirty="0">
                <a:latin typeface="+mj-lt"/>
              </a:rPr>
              <a:t> </a:t>
            </a:r>
            <a:r>
              <a:rPr lang="es-ES" sz="1900" dirty="0" err="1">
                <a:latin typeface="+mj-lt"/>
              </a:rPr>
              <a:t>after</a:t>
            </a:r>
            <a:r>
              <a:rPr lang="es-ES" sz="1900" dirty="0">
                <a:latin typeface="+mj-lt"/>
              </a:rPr>
              <a:t> </a:t>
            </a:r>
            <a:r>
              <a:rPr lang="es-ES" sz="1900" dirty="0" err="1">
                <a:latin typeface="+mj-lt"/>
              </a:rPr>
              <a:t>handling</a:t>
            </a:r>
            <a:r>
              <a:rPr lang="es-ES" sz="1900" dirty="0">
                <a:latin typeface="+mj-lt"/>
              </a:rPr>
              <a:t> </a:t>
            </a:r>
            <a:r>
              <a:rPr lang="es-ES" sz="1900" dirty="0" err="1">
                <a:latin typeface="+mj-lt"/>
              </a:rPr>
              <a:t>some</a:t>
            </a:r>
            <a:r>
              <a:rPr lang="es-ES" sz="1900" dirty="0">
                <a:latin typeface="+mj-lt"/>
              </a:rPr>
              <a:t> cases, </a:t>
            </a:r>
            <a:r>
              <a:rPr lang="es-ES" sz="1900" dirty="0" err="1">
                <a:latin typeface="+mj-lt"/>
              </a:rPr>
              <a:t>we</a:t>
            </a:r>
            <a:r>
              <a:rPr lang="es-ES" sz="1900" dirty="0">
                <a:latin typeface="+mj-lt"/>
              </a:rPr>
              <a:t> </a:t>
            </a:r>
            <a:r>
              <a:rPr lang="es-ES" sz="1900" dirty="0" err="1">
                <a:latin typeface="+mj-lt"/>
              </a:rPr>
              <a:t>could</a:t>
            </a:r>
            <a:r>
              <a:rPr lang="es-ES" sz="1900" dirty="0">
                <a:latin typeface="+mj-lt"/>
              </a:rPr>
              <a:t> </a:t>
            </a:r>
            <a:r>
              <a:rPr lang="es-ES" sz="1900" dirty="0" err="1">
                <a:latin typeface="+mj-lt"/>
              </a:rPr>
              <a:t>get</a:t>
            </a:r>
            <a:r>
              <a:rPr lang="es-ES" sz="1900" dirty="0">
                <a:latin typeface="+mj-lt"/>
              </a:rPr>
              <a:t> </a:t>
            </a:r>
            <a:r>
              <a:rPr lang="es-ES" sz="1900" dirty="0" err="1">
                <a:latin typeface="+mj-lt"/>
              </a:rPr>
              <a:t>some</a:t>
            </a:r>
            <a:r>
              <a:rPr lang="es-ES" sz="1900" dirty="0">
                <a:latin typeface="+mj-lt"/>
              </a:rPr>
              <a:t> </a:t>
            </a:r>
            <a:r>
              <a:rPr lang="es-ES" sz="1900" dirty="0" err="1">
                <a:latin typeface="+mj-lt"/>
              </a:rPr>
              <a:t>information</a:t>
            </a:r>
            <a:r>
              <a:rPr lang="es-ES" sz="1900" dirty="0">
                <a:latin typeface="+mj-lt"/>
              </a:rPr>
              <a:t> </a:t>
            </a:r>
            <a:r>
              <a:rPr lang="es-ES" sz="1900" dirty="0" err="1">
                <a:latin typeface="+mj-lt"/>
              </a:rPr>
              <a:t>about</a:t>
            </a:r>
            <a:r>
              <a:rPr lang="es-ES" sz="1900" dirty="0">
                <a:latin typeface="+mj-lt"/>
              </a:rPr>
              <a:t> </a:t>
            </a:r>
            <a:r>
              <a:rPr lang="es-ES" sz="1900" dirty="0" err="1">
                <a:latin typeface="+mj-lt"/>
              </a:rPr>
              <a:t>the</a:t>
            </a:r>
            <a:r>
              <a:rPr lang="es-ES" sz="1900" dirty="0">
                <a:latin typeface="+mj-lt"/>
              </a:rPr>
              <a:t> </a:t>
            </a:r>
            <a:r>
              <a:rPr lang="es-ES" sz="1900" dirty="0" err="1">
                <a:latin typeface="+mj-lt"/>
              </a:rPr>
              <a:t>victims</a:t>
            </a:r>
            <a:r>
              <a:rPr lang="es-ES" sz="1900" dirty="0">
                <a:latin typeface="+mj-lt"/>
              </a:rPr>
              <a:t> </a:t>
            </a:r>
            <a:r>
              <a:rPr lang="es-ES" sz="1900" dirty="0" err="1">
                <a:latin typeface="+mj-lt"/>
              </a:rPr>
              <a:t>that</a:t>
            </a:r>
            <a:r>
              <a:rPr lang="es-ES" sz="1900" dirty="0">
                <a:latin typeface="+mj-lt"/>
              </a:rPr>
              <a:t> OIM </a:t>
            </a:r>
            <a:r>
              <a:rPr lang="es-ES" sz="1900" dirty="0" err="1">
                <a:latin typeface="+mj-lt"/>
              </a:rPr>
              <a:t>assisted</a:t>
            </a:r>
            <a:r>
              <a:rPr lang="es-ES" sz="1900" dirty="0">
                <a:latin typeface="+mj-lt"/>
              </a:rPr>
              <a:t>.  </a:t>
            </a:r>
          </a:p>
        </p:txBody>
      </p:sp>
      <p:sp>
        <p:nvSpPr>
          <p:cNvPr id="14" name="TextBox 13">
            <a:extLst>
              <a:ext uri="{FF2B5EF4-FFF2-40B4-BE49-F238E27FC236}">
                <a16:creationId xmlns:a16="http://schemas.microsoft.com/office/drawing/2014/main" id="{847E20C2-2E63-4F8A-A91A-5AA152D67D86}"/>
              </a:ext>
            </a:extLst>
          </p:cNvPr>
          <p:cNvSpPr txBox="1"/>
          <p:nvPr/>
        </p:nvSpPr>
        <p:spPr>
          <a:xfrm>
            <a:off x="8009679" y="1277019"/>
            <a:ext cx="3703899" cy="400110"/>
          </a:xfrm>
          <a:prstGeom prst="rect">
            <a:avLst/>
          </a:prstGeom>
          <a:solidFill>
            <a:schemeClr val="accent5"/>
          </a:solidFill>
          <a:ln w="57150">
            <a:noFill/>
          </a:ln>
        </p:spPr>
        <p:txBody>
          <a:bodyPr wrap="square">
            <a:spAutoFit/>
          </a:bodyPr>
          <a:lstStyle/>
          <a:p>
            <a:pPr algn="ctr"/>
            <a:r>
              <a:rPr lang="es-ES" sz="2000" b="1" dirty="0">
                <a:latin typeface="+mj-lt"/>
              </a:rPr>
              <a:t>DO NO HARM</a:t>
            </a:r>
          </a:p>
        </p:txBody>
      </p:sp>
      <p:sp>
        <p:nvSpPr>
          <p:cNvPr id="3" name="Title 2">
            <a:extLst>
              <a:ext uri="{FF2B5EF4-FFF2-40B4-BE49-F238E27FC236}">
                <a16:creationId xmlns:a16="http://schemas.microsoft.com/office/drawing/2014/main" id="{E1D185ED-E6FC-214F-8F16-90DA5798DD74}"/>
              </a:ext>
            </a:extLst>
          </p:cNvPr>
          <p:cNvSpPr>
            <a:spLocks noGrp="1"/>
          </p:cNvSpPr>
          <p:nvPr>
            <p:ph type="title"/>
          </p:nvPr>
        </p:nvSpPr>
        <p:spPr/>
        <p:txBody>
          <a:bodyPr/>
          <a:lstStyle/>
          <a:p>
            <a:r>
              <a:rPr lang="es-ES_tradnl" dirty="0"/>
              <a:t>4. </a:t>
            </a:r>
            <a:r>
              <a:rPr lang="es-ES_tradnl" dirty="0" err="1"/>
              <a:t>Exercice</a:t>
            </a:r>
            <a:endParaRPr lang="es-ES_tradnl" dirty="0"/>
          </a:p>
        </p:txBody>
      </p:sp>
      <p:cxnSp>
        <p:nvCxnSpPr>
          <p:cNvPr id="7" name="Straight Connector 6">
            <a:extLst>
              <a:ext uri="{FF2B5EF4-FFF2-40B4-BE49-F238E27FC236}">
                <a16:creationId xmlns:a16="http://schemas.microsoft.com/office/drawing/2014/main" id="{E895EE24-5CB5-2447-9F72-C16547A33670}"/>
              </a:ext>
            </a:extLst>
          </p:cNvPr>
          <p:cNvCxnSpPr>
            <a:stCxn id="14" idx="2"/>
            <a:endCxn id="12" idx="0"/>
          </p:cNvCxnSpPr>
          <p:nvPr/>
        </p:nvCxnSpPr>
        <p:spPr>
          <a:xfrm>
            <a:off x="9861629" y="1677129"/>
            <a:ext cx="0" cy="273886"/>
          </a:xfrm>
          <a:prstGeom prst="line">
            <a:avLst/>
          </a:prstGeom>
          <a:ln w="254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3DEC85E-EB6A-B94B-AD99-E2FD111EC6C2}"/>
              </a:ext>
            </a:extLst>
          </p:cNvPr>
          <p:cNvCxnSpPr>
            <a:cxnSpLocks/>
            <a:stCxn id="13" idx="0"/>
            <a:endCxn id="12" idx="2"/>
          </p:cNvCxnSpPr>
          <p:nvPr/>
        </p:nvCxnSpPr>
        <p:spPr>
          <a:xfrm flipV="1">
            <a:off x="9861629" y="4435523"/>
            <a:ext cx="0" cy="566274"/>
          </a:xfrm>
          <a:prstGeom prst="line">
            <a:avLst/>
          </a:prstGeom>
          <a:ln w="254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377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FB1CAE42-0F2C-954E-84F4-A4A068C47EE3}"/>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p:blipFill>
        <p:spPr>
          <a:xfrm>
            <a:off x="5417" y="5454"/>
            <a:ext cx="12181166" cy="6851905"/>
          </a:xfrm>
        </p:spPr>
      </p:pic>
      <p:sp>
        <p:nvSpPr>
          <p:cNvPr id="6" name="Title 2">
            <a:extLst>
              <a:ext uri="{FF2B5EF4-FFF2-40B4-BE49-F238E27FC236}">
                <a16:creationId xmlns:a16="http://schemas.microsoft.com/office/drawing/2014/main" id="{06088975-E18C-4A4F-9229-82E27D8CEC61}"/>
              </a:ext>
            </a:extLst>
          </p:cNvPr>
          <p:cNvSpPr txBox="1">
            <a:spLocks/>
          </p:cNvSpPr>
          <p:nvPr/>
        </p:nvSpPr>
        <p:spPr>
          <a:xfrm>
            <a:off x="505660" y="2501900"/>
            <a:ext cx="9070141" cy="18161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6000" b="0" i="0" kern="1200" baseline="0">
                <a:solidFill>
                  <a:schemeClr val="accent5"/>
                </a:solidFill>
                <a:latin typeface="Gill Sans Nova" panose="020B0602020104020203" pitchFamily="34" charset="0"/>
                <a:ea typeface="+mj-ea"/>
                <a:cs typeface="+mj-cs"/>
              </a:defRPr>
            </a:lvl1pPr>
          </a:lstStyle>
          <a:p>
            <a:r>
              <a:rPr lang="es-ES_tradnl" sz="4800" b="1" dirty="0" err="1">
                <a:solidFill>
                  <a:schemeClr val="bg1"/>
                </a:solidFill>
                <a:latin typeface="Calibri" panose="020F0502020204030204" pitchFamily="34" charset="0"/>
                <a:cs typeface="Calibri" panose="020F0502020204030204" pitchFamily="34" charset="0"/>
              </a:rPr>
              <a:t>Questions</a:t>
            </a:r>
            <a:endParaRPr lang="es-ES_tradnl" sz="4800" b="1" dirty="0">
              <a:solidFill>
                <a:schemeClr val="bg1"/>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B86426A6-E2CE-0B4C-B34F-4BBC0BEBC45D}"/>
              </a:ext>
            </a:extLst>
          </p:cNvPr>
          <p:cNvPicPr>
            <a:picLocks noChangeAspect="1"/>
          </p:cNvPicPr>
          <p:nvPr/>
        </p:nvPicPr>
        <p:blipFill>
          <a:blip r:embed="rId4"/>
          <a:srcRect/>
          <a:stretch/>
        </p:blipFill>
        <p:spPr>
          <a:xfrm>
            <a:off x="9970228" y="3097555"/>
            <a:ext cx="1749592" cy="662888"/>
          </a:xfrm>
          <a:prstGeom prst="rect">
            <a:avLst/>
          </a:prstGeom>
          <a:effectLst/>
        </p:spPr>
      </p:pic>
    </p:spTree>
    <p:extLst>
      <p:ext uri="{BB962C8B-B14F-4D97-AF65-F5344CB8AC3E}">
        <p14:creationId xmlns:p14="http://schemas.microsoft.com/office/powerpoint/2010/main" val="42385005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7678BD6-1DDF-3548-BB52-E722739275EB}"/>
              </a:ext>
            </a:extLst>
          </p:cNvPr>
          <p:cNvSpPr>
            <a:spLocks noGrp="1"/>
          </p:cNvSpPr>
          <p:nvPr>
            <p:ph type="title"/>
          </p:nvPr>
        </p:nvSpPr>
        <p:spPr>
          <a:xfrm>
            <a:off x="586410" y="117072"/>
            <a:ext cx="9966260" cy="748245"/>
          </a:xfrm>
        </p:spPr>
        <p:txBody>
          <a:bodyPr>
            <a:noAutofit/>
          </a:bodyPr>
          <a:lstStyle/>
          <a:p>
            <a:r>
              <a:rPr lang="es-ES_tradnl" sz="2800" dirty="0" err="1"/>
              <a:t>Further</a:t>
            </a:r>
            <a:r>
              <a:rPr lang="es-ES_tradnl" sz="2800" dirty="0"/>
              <a:t> </a:t>
            </a:r>
            <a:r>
              <a:rPr lang="es-ES_tradnl" sz="2800" dirty="0" err="1"/>
              <a:t>readings</a:t>
            </a:r>
            <a:r>
              <a:rPr lang="es-ES_tradnl" sz="2800" dirty="0"/>
              <a:t> and </a:t>
            </a:r>
            <a:r>
              <a:rPr lang="es-ES_tradnl" sz="2800" dirty="0" err="1"/>
              <a:t>recommended</a:t>
            </a:r>
            <a:r>
              <a:rPr lang="es-ES_tradnl" sz="2800" dirty="0"/>
              <a:t> </a:t>
            </a:r>
            <a:r>
              <a:rPr lang="es-ES_tradnl" sz="2800" dirty="0" err="1"/>
              <a:t>sources</a:t>
            </a:r>
            <a:r>
              <a:rPr lang="es-ES_tradnl" sz="2800" dirty="0"/>
              <a:t> </a:t>
            </a:r>
          </a:p>
        </p:txBody>
      </p:sp>
      <p:sp>
        <p:nvSpPr>
          <p:cNvPr id="14" name="Title 1">
            <a:hlinkClick r:id="rId3"/>
            <a:extLst>
              <a:ext uri="{FF2B5EF4-FFF2-40B4-BE49-F238E27FC236}">
                <a16:creationId xmlns:a16="http://schemas.microsoft.com/office/drawing/2014/main" id="{CBA7A123-CE0B-0C4C-AEAC-91DAD217732E}"/>
              </a:ext>
            </a:extLst>
          </p:cNvPr>
          <p:cNvSpPr txBox="1">
            <a:spLocks/>
          </p:cNvSpPr>
          <p:nvPr/>
        </p:nvSpPr>
        <p:spPr>
          <a:xfrm>
            <a:off x="1298982" y="2132721"/>
            <a:ext cx="10893018" cy="121254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i="0" kern="1200" baseline="0">
                <a:solidFill>
                  <a:schemeClr val="bg1"/>
                </a:solidFill>
                <a:latin typeface="Calibri" panose="020F0502020204030204" pitchFamily="34" charset="0"/>
                <a:ea typeface="+mj-ea"/>
                <a:cs typeface="Calibri" panose="020F0502020204030204" pitchFamily="34" charset="0"/>
              </a:defRPr>
            </a:lvl1pPr>
          </a:lstStyle>
          <a:p>
            <a:pPr lvl="0">
              <a:lnSpc>
                <a:spcPct val="100000"/>
              </a:lnSpc>
              <a:spcBef>
                <a:spcPts val="0"/>
              </a:spcBef>
              <a:defRPr/>
            </a:pPr>
            <a:r>
              <a:rPr lang="en-GB" sz="2800" dirty="0">
                <a:solidFill>
                  <a:schemeClr val="accent1"/>
                </a:solidFill>
                <a:hlinkClick r:id="rId4">
                  <a:extLst>
                    <a:ext uri="{A12FA001-AC4F-418D-AE19-62706E023703}">
                      <ahyp:hlinkClr xmlns:ahyp="http://schemas.microsoft.com/office/drawing/2018/hyperlinkcolor" val="tx"/>
                    </a:ext>
                  </a:extLst>
                </a:hlinkClick>
              </a:rPr>
              <a:t>Counter-trafficking in Emergencies: Information Management Guide</a:t>
            </a:r>
            <a:endParaRPr lang="en-GB" sz="2800" dirty="0">
              <a:solidFill>
                <a:schemeClr val="accent1"/>
              </a:solidFill>
            </a:endParaRPr>
          </a:p>
          <a:p>
            <a:pPr marL="285750" lvl="0" indent="-285750">
              <a:lnSpc>
                <a:spcPct val="100000"/>
              </a:lnSpc>
              <a:spcBef>
                <a:spcPts val="0"/>
              </a:spcBef>
              <a:buFont typeface="Arial" panose="020B0604020202020204" pitchFamily="34" charset="0"/>
              <a:buChar char="•"/>
              <a:defRPr/>
            </a:pPr>
            <a:r>
              <a:rPr lang="en-GB" sz="2800" b="0" dirty="0">
                <a:solidFill>
                  <a:schemeClr val="tx1"/>
                </a:solidFill>
                <a:ea typeface="Calibri" panose="020F0502020204030204" pitchFamily="34" charset="0"/>
                <a:cs typeface="Arial" panose="020B0604020202020204" pitchFamily="34" charset="0"/>
              </a:rPr>
              <a:t>Chapter 7 – Research Methods</a:t>
            </a:r>
          </a:p>
          <a:p>
            <a:pPr lvl="0">
              <a:lnSpc>
                <a:spcPct val="100000"/>
              </a:lnSpc>
              <a:spcBef>
                <a:spcPts val="0"/>
              </a:spcBef>
              <a:defRPr/>
            </a:pPr>
            <a:endParaRPr lang="en-GB" sz="2800" dirty="0">
              <a:solidFill>
                <a:schemeClr val="tx1"/>
              </a:solidFill>
            </a:endParaRPr>
          </a:p>
        </p:txBody>
      </p:sp>
      <p:sp>
        <p:nvSpPr>
          <p:cNvPr id="8" name="Title 1">
            <a:hlinkClick r:id="rId5"/>
            <a:extLst>
              <a:ext uri="{FF2B5EF4-FFF2-40B4-BE49-F238E27FC236}">
                <a16:creationId xmlns:a16="http://schemas.microsoft.com/office/drawing/2014/main" id="{5CC3218B-1E8E-DC44-9217-FC6B336A421B}"/>
              </a:ext>
            </a:extLst>
          </p:cNvPr>
          <p:cNvSpPr txBox="1">
            <a:spLocks/>
          </p:cNvSpPr>
          <p:nvPr/>
        </p:nvSpPr>
        <p:spPr>
          <a:xfrm>
            <a:off x="586410" y="3952181"/>
            <a:ext cx="10949098" cy="67582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i="0" kern="1200" baseline="0">
                <a:solidFill>
                  <a:schemeClr val="bg1"/>
                </a:solidFill>
                <a:latin typeface="Calibri" panose="020F0502020204030204" pitchFamily="34" charset="0"/>
                <a:ea typeface="+mj-ea"/>
                <a:cs typeface="Calibri" panose="020F0502020204030204" pitchFamily="34" charset="0"/>
              </a:defRPr>
            </a:lvl1pPr>
          </a:lstStyle>
          <a:p>
            <a:pPr>
              <a:lnSpc>
                <a:spcPct val="110000"/>
              </a:lnSpc>
            </a:pPr>
            <a:r>
              <a:rPr lang="es-ES_tradnl" sz="3000" dirty="0">
                <a:solidFill>
                  <a:schemeClr val="accent1"/>
                </a:solidFill>
              </a:rPr>
              <a:t>TRAININGS</a:t>
            </a:r>
          </a:p>
        </p:txBody>
      </p:sp>
      <p:sp>
        <p:nvSpPr>
          <p:cNvPr id="18" name="Google Shape;9483;p69">
            <a:extLst>
              <a:ext uri="{FF2B5EF4-FFF2-40B4-BE49-F238E27FC236}">
                <a16:creationId xmlns:a16="http://schemas.microsoft.com/office/drawing/2014/main" id="{F880FF5E-5AC2-F44A-B61B-BDD5BBA22412}"/>
              </a:ext>
            </a:extLst>
          </p:cNvPr>
          <p:cNvSpPr/>
          <p:nvPr/>
        </p:nvSpPr>
        <p:spPr>
          <a:xfrm>
            <a:off x="692095" y="2218913"/>
            <a:ext cx="501203" cy="340496"/>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s-ES_tradnl"/>
          </a:p>
        </p:txBody>
      </p:sp>
      <p:sp>
        <p:nvSpPr>
          <p:cNvPr id="11" name="Content Placeholder 3">
            <a:hlinkClick r:id="rId5"/>
            <a:extLst>
              <a:ext uri="{FF2B5EF4-FFF2-40B4-BE49-F238E27FC236}">
                <a16:creationId xmlns:a16="http://schemas.microsoft.com/office/drawing/2014/main" id="{7AA7417F-7EDB-F842-A094-DC85CE2AE941}"/>
              </a:ext>
            </a:extLst>
          </p:cNvPr>
          <p:cNvSpPr txBox="1">
            <a:spLocks/>
          </p:cNvSpPr>
          <p:nvPr/>
        </p:nvSpPr>
        <p:spPr>
          <a:xfrm>
            <a:off x="1193298" y="4738037"/>
            <a:ext cx="10236526" cy="1238511"/>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None/>
            </a:pPr>
            <a:r>
              <a:rPr lang="en-GB" dirty="0">
                <a:ea typeface="Calibri" panose="020F0502020204030204" pitchFamily="34" charset="0"/>
                <a:cs typeface="Arial" panose="020B0604020202020204" pitchFamily="34" charset="0"/>
              </a:rPr>
              <a:t>IOM </a:t>
            </a:r>
            <a:r>
              <a:rPr lang="en-GB" dirty="0" err="1">
                <a:ea typeface="Calibri" panose="020F0502020204030204" pitchFamily="34" charset="0"/>
                <a:cs typeface="Arial" panose="020B0604020202020204" pitchFamily="34" charset="0"/>
              </a:rPr>
              <a:t>eCampus</a:t>
            </a:r>
            <a:r>
              <a:rPr lang="en-GB" dirty="0">
                <a:ea typeface="Calibri" panose="020F0502020204030204" pitchFamily="34" charset="0"/>
                <a:cs typeface="Arial" panose="020B0604020202020204" pitchFamily="34" charset="0"/>
              </a:rPr>
              <a:t>: </a:t>
            </a:r>
            <a:r>
              <a:rPr lang="en-GB" b="1" u="sng" dirty="0">
                <a:solidFill>
                  <a:schemeClr val="accent1"/>
                </a:solidFill>
                <a:ea typeface="Calibri" panose="020F050202020403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Counter Trafficking in Humanitarian Settings</a:t>
            </a:r>
            <a:r>
              <a:rPr lang="en-GB" b="1" u="sng" dirty="0">
                <a:solidFill>
                  <a:schemeClr val="accent1"/>
                </a:solidFill>
                <a:ea typeface="Calibri" panose="020F0502020204030204" pitchFamily="34" charset="0"/>
                <a:cs typeface="Arial" panose="020B0604020202020204" pitchFamily="34" charset="0"/>
              </a:rPr>
              <a:t>.</a:t>
            </a:r>
          </a:p>
          <a:p>
            <a:pPr indent="0">
              <a:buNone/>
            </a:pPr>
            <a:r>
              <a:rPr lang="en-GB" dirty="0">
                <a:ea typeface="Calibri" panose="020F0502020204030204" pitchFamily="34" charset="0"/>
                <a:cs typeface="Arial" panose="020B0604020202020204" pitchFamily="34" charset="0"/>
              </a:rPr>
              <a:t>UNODC eLearning: </a:t>
            </a:r>
            <a:r>
              <a:rPr lang="en-GB" b="1" u="sng" dirty="0">
                <a:solidFill>
                  <a:schemeClr val="accent1"/>
                </a:solidFill>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Human Trafficking</a:t>
            </a:r>
            <a:r>
              <a:rPr lang="en-GB" b="1" u="sng" dirty="0">
                <a:solidFill>
                  <a:schemeClr val="accent1"/>
                </a:solidFill>
                <a:ea typeface="Calibri" panose="020F0502020204030204" pitchFamily="34" charset="0"/>
                <a:cs typeface="Arial" panose="020B0604020202020204" pitchFamily="34" charset="0"/>
              </a:rPr>
              <a:t>.</a:t>
            </a:r>
            <a:endParaRPr lang="es-ES" b="1" dirty="0">
              <a:solidFill>
                <a:schemeClr val="accent1"/>
              </a:solidFill>
              <a:ea typeface="Calibri" panose="020F0502020204030204" pitchFamily="34" charset="0"/>
              <a:cs typeface="Arial" panose="020B0604020202020204" pitchFamily="34" charset="0"/>
            </a:endParaRPr>
          </a:p>
        </p:txBody>
      </p:sp>
      <p:sp>
        <p:nvSpPr>
          <p:cNvPr id="12" name="Google Shape;9483;p69">
            <a:extLst>
              <a:ext uri="{FF2B5EF4-FFF2-40B4-BE49-F238E27FC236}">
                <a16:creationId xmlns:a16="http://schemas.microsoft.com/office/drawing/2014/main" id="{4E526DA5-51E1-B84B-AE43-8D5F7DE9EEA2}"/>
              </a:ext>
            </a:extLst>
          </p:cNvPr>
          <p:cNvSpPr/>
          <p:nvPr/>
        </p:nvSpPr>
        <p:spPr>
          <a:xfrm>
            <a:off x="692095" y="4738037"/>
            <a:ext cx="501203" cy="340496"/>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s-ES_tradnl"/>
          </a:p>
        </p:txBody>
      </p:sp>
      <p:sp>
        <p:nvSpPr>
          <p:cNvPr id="10" name="Google Shape;9483;p69">
            <a:extLst>
              <a:ext uri="{FF2B5EF4-FFF2-40B4-BE49-F238E27FC236}">
                <a16:creationId xmlns:a16="http://schemas.microsoft.com/office/drawing/2014/main" id="{3928C1D8-D8E5-FD49-8A86-7DB576BBB6C1}"/>
              </a:ext>
            </a:extLst>
          </p:cNvPr>
          <p:cNvSpPr/>
          <p:nvPr/>
        </p:nvSpPr>
        <p:spPr>
          <a:xfrm>
            <a:off x="692095" y="5255201"/>
            <a:ext cx="501203" cy="340496"/>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s-ES_tradnl"/>
          </a:p>
        </p:txBody>
      </p:sp>
    </p:spTree>
    <p:extLst>
      <p:ext uri="{BB962C8B-B14F-4D97-AF65-F5344CB8AC3E}">
        <p14:creationId xmlns:p14="http://schemas.microsoft.com/office/powerpoint/2010/main" val="24234751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7678BD6-1DDF-3548-BB52-E722739275EB}"/>
              </a:ext>
            </a:extLst>
          </p:cNvPr>
          <p:cNvSpPr>
            <a:spLocks noGrp="1"/>
          </p:cNvSpPr>
          <p:nvPr>
            <p:ph type="title"/>
          </p:nvPr>
        </p:nvSpPr>
        <p:spPr>
          <a:xfrm>
            <a:off x="586410" y="117072"/>
            <a:ext cx="9966260" cy="748245"/>
          </a:xfrm>
        </p:spPr>
        <p:txBody>
          <a:bodyPr>
            <a:noAutofit/>
          </a:bodyPr>
          <a:lstStyle/>
          <a:p>
            <a:r>
              <a:rPr lang="es-ES_tradnl" sz="2800" dirty="0" err="1"/>
              <a:t>Further</a:t>
            </a:r>
            <a:r>
              <a:rPr lang="es-ES_tradnl" sz="2800" dirty="0"/>
              <a:t> </a:t>
            </a:r>
            <a:r>
              <a:rPr lang="es-ES_tradnl" sz="2800" dirty="0" err="1"/>
              <a:t>readings</a:t>
            </a:r>
            <a:r>
              <a:rPr lang="es-ES_tradnl" sz="2800" dirty="0"/>
              <a:t> and </a:t>
            </a:r>
            <a:r>
              <a:rPr lang="es-ES_tradnl" sz="2800" dirty="0" err="1"/>
              <a:t>recommended</a:t>
            </a:r>
            <a:r>
              <a:rPr lang="es-ES_tradnl" sz="2800" dirty="0"/>
              <a:t> </a:t>
            </a:r>
            <a:r>
              <a:rPr lang="es-ES_tradnl" sz="2800" dirty="0" err="1"/>
              <a:t>sources</a:t>
            </a:r>
            <a:r>
              <a:rPr lang="es-ES_tradnl" sz="2800" dirty="0"/>
              <a:t> </a:t>
            </a:r>
          </a:p>
        </p:txBody>
      </p:sp>
      <p:sp>
        <p:nvSpPr>
          <p:cNvPr id="14" name="Title 1">
            <a:hlinkClick r:id="rId3"/>
            <a:extLst>
              <a:ext uri="{FF2B5EF4-FFF2-40B4-BE49-F238E27FC236}">
                <a16:creationId xmlns:a16="http://schemas.microsoft.com/office/drawing/2014/main" id="{CBA7A123-CE0B-0C4C-AEAC-91DAD217732E}"/>
              </a:ext>
            </a:extLst>
          </p:cNvPr>
          <p:cNvSpPr txBox="1">
            <a:spLocks/>
          </p:cNvSpPr>
          <p:nvPr/>
        </p:nvSpPr>
        <p:spPr>
          <a:xfrm>
            <a:off x="1298982" y="1521825"/>
            <a:ext cx="9966260" cy="477610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i="0" kern="1200" baseline="0">
                <a:solidFill>
                  <a:schemeClr val="bg1"/>
                </a:solidFill>
                <a:latin typeface="Calibri" panose="020F0502020204030204" pitchFamily="34" charset="0"/>
                <a:ea typeface="+mj-ea"/>
                <a:cs typeface="Calibri" panose="020F0502020204030204" pitchFamily="34" charset="0"/>
              </a:defRPr>
            </a:lvl1pPr>
          </a:lstStyle>
          <a:p>
            <a:pPr lvl="0">
              <a:lnSpc>
                <a:spcPct val="100000"/>
              </a:lnSpc>
              <a:spcBef>
                <a:spcPts val="0"/>
              </a:spcBef>
              <a:defRPr/>
            </a:pPr>
            <a:r>
              <a:rPr lang="en-US" sz="2000" b="0" dirty="0">
                <a:solidFill>
                  <a:schemeClr val="tx1"/>
                </a:solidFill>
                <a:ea typeface="Calibri" panose="020F0502020204030204" pitchFamily="34" charset="0"/>
                <a:cs typeface="Arial" panose="020B0604020202020204" pitchFamily="34" charset="0"/>
              </a:rPr>
              <a:t>Bryman, 2012: Social research methods.</a:t>
            </a:r>
          </a:p>
          <a:p>
            <a:pPr lvl="0">
              <a:lnSpc>
                <a:spcPct val="100000"/>
              </a:lnSpc>
              <a:spcBef>
                <a:spcPts val="0"/>
              </a:spcBef>
              <a:defRPr/>
            </a:pPr>
            <a:endParaRPr lang="en-US" sz="2000" b="0" dirty="0">
              <a:solidFill>
                <a:schemeClr val="tx1"/>
              </a:solidFill>
              <a:ea typeface="Calibri" panose="020F0502020204030204" pitchFamily="34" charset="0"/>
              <a:cs typeface="Arial" panose="020B0604020202020204" pitchFamily="34" charset="0"/>
            </a:endParaRPr>
          </a:p>
          <a:p>
            <a:pPr lvl="0">
              <a:lnSpc>
                <a:spcPct val="100000"/>
              </a:lnSpc>
              <a:spcBef>
                <a:spcPts val="0"/>
              </a:spcBef>
              <a:defRPr/>
            </a:pPr>
            <a:r>
              <a:rPr lang="en-US" sz="2000" b="0" dirty="0">
                <a:solidFill>
                  <a:schemeClr val="tx1"/>
                </a:solidFill>
                <a:ea typeface="Calibri" panose="020F0502020204030204" pitchFamily="34" charset="0"/>
                <a:cs typeface="Arial" panose="020B0604020202020204" pitchFamily="34" charset="0"/>
              </a:rPr>
              <a:t>GPC InterAction’s Protection Working Group, 2003: </a:t>
            </a:r>
            <a:r>
              <a:rPr lang="en-US" sz="2000" dirty="0">
                <a:solidFill>
                  <a:schemeClr val="accent1"/>
                </a:solidFill>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Data collection in humanitarian response: A guide for incorporating protection</a:t>
            </a:r>
            <a:r>
              <a:rPr lang="en-US" sz="2000" dirty="0">
                <a:solidFill>
                  <a:schemeClr val="accent1"/>
                </a:solidFill>
                <a:ea typeface="Calibri" panose="020F0502020204030204" pitchFamily="34" charset="0"/>
                <a:cs typeface="Arial" panose="020B0604020202020204" pitchFamily="34" charset="0"/>
              </a:rPr>
              <a:t>.</a:t>
            </a:r>
          </a:p>
          <a:p>
            <a:pPr lvl="0">
              <a:lnSpc>
                <a:spcPct val="100000"/>
              </a:lnSpc>
              <a:spcBef>
                <a:spcPts val="0"/>
              </a:spcBef>
              <a:defRPr/>
            </a:pPr>
            <a:endParaRPr lang="en-US" sz="2000" b="0" dirty="0">
              <a:solidFill>
                <a:schemeClr val="tx1"/>
              </a:solidFill>
              <a:ea typeface="Calibri" panose="020F0502020204030204" pitchFamily="34" charset="0"/>
              <a:cs typeface="Arial" panose="020B0604020202020204" pitchFamily="34" charset="0"/>
            </a:endParaRPr>
          </a:p>
          <a:p>
            <a:pPr lvl="0">
              <a:lnSpc>
                <a:spcPct val="100000"/>
              </a:lnSpc>
              <a:spcBef>
                <a:spcPts val="0"/>
              </a:spcBef>
              <a:defRPr/>
            </a:pPr>
            <a:r>
              <a:rPr lang="en-US" sz="2000" b="0" dirty="0">
                <a:solidFill>
                  <a:schemeClr val="tx1"/>
                </a:solidFill>
                <a:ea typeface="Calibri" panose="020F0502020204030204" pitchFamily="34" charset="0"/>
                <a:cs typeface="Arial" panose="020B0604020202020204" pitchFamily="34" charset="0"/>
              </a:rPr>
              <a:t>JIPS, 2020: </a:t>
            </a:r>
            <a:r>
              <a:rPr lang="en-US" sz="2000" dirty="0">
                <a:solidFill>
                  <a:schemeClr val="accent1"/>
                </a:solidFill>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Sampling guide for displacement situations and practical examples</a:t>
            </a:r>
            <a:r>
              <a:rPr lang="en-US" sz="2000" dirty="0">
                <a:solidFill>
                  <a:schemeClr val="accent1"/>
                </a:solidFill>
                <a:ea typeface="Calibri" panose="020F0502020204030204" pitchFamily="34" charset="0"/>
                <a:cs typeface="Arial" panose="020B0604020202020204" pitchFamily="34" charset="0"/>
              </a:rPr>
              <a:t>.</a:t>
            </a:r>
          </a:p>
          <a:p>
            <a:pPr lvl="0">
              <a:lnSpc>
                <a:spcPct val="100000"/>
              </a:lnSpc>
              <a:spcBef>
                <a:spcPts val="0"/>
              </a:spcBef>
              <a:defRPr/>
            </a:pPr>
            <a:endParaRPr lang="en-US" sz="2000" b="0" dirty="0">
              <a:solidFill>
                <a:schemeClr val="tx1"/>
              </a:solidFill>
              <a:ea typeface="Calibri" panose="020F0502020204030204" pitchFamily="34" charset="0"/>
              <a:cs typeface="Arial" panose="020B0604020202020204" pitchFamily="34" charset="0"/>
            </a:endParaRPr>
          </a:p>
          <a:p>
            <a:pPr lvl="0">
              <a:lnSpc>
                <a:spcPct val="100000"/>
              </a:lnSpc>
              <a:spcBef>
                <a:spcPts val="0"/>
              </a:spcBef>
              <a:defRPr/>
            </a:pPr>
            <a:r>
              <a:rPr lang="en-US" sz="2000" b="0" dirty="0">
                <a:solidFill>
                  <a:schemeClr val="tx1"/>
                </a:solidFill>
                <a:ea typeface="Calibri" panose="020F0502020204030204" pitchFamily="34" charset="0"/>
                <a:cs typeface="Arial" panose="020B0604020202020204" pitchFamily="34" charset="0"/>
              </a:rPr>
              <a:t>Nexus Institute, 2019: Good Practice in TIP Data Collection: Recommendations for Donors and Funders.</a:t>
            </a:r>
          </a:p>
          <a:p>
            <a:pPr lvl="0">
              <a:lnSpc>
                <a:spcPct val="100000"/>
              </a:lnSpc>
              <a:spcBef>
                <a:spcPts val="0"/>
              </a:spcBef>
              <a:defRPr/>
            </a:pPr>
            <a:endParaRPr lang="en-US" sz="2000" b="0" dirty="0">
              <a:solidFill>
                <a:schemeClr val="tx1"/>
              </a:solidFill>
              <a:ea typeface="Calibri" panose="020F0502020204030204" pitchFamily="34" charset="0"/>
              <a:cs typeface="Arial" panose="020B0604020202020204" pitchFamily="34" charset="0"/>
            </a:endParaRPr>
          </a:p>
          <a:p>
            <a:pPr lvl="0">
              <a:lnSpc>
                <a:spcPct val="100000"/>
              </a:lnSpc>
              <a:spcBef>
                <a:spcPts val="0"/>
              </a:spcBef>
              <a:defRPr/>
            </a:pPr>
            <a:r>
              <a:rPr lang="en-US" sz="2000" b="0" dirty="0">
                <a:solidFill>
                  <a:schemeClr val="tx1"/>
                </a:solidFill>
                <a:ea typeface="Calibri" panose="020F0502020204030204" pitchFamily="34" charset="0"/>
                <a:cs typeface="Arial" panose="020B0604020202020204" pitchFamily="34" charset="0"/>
              </a:rPr>
              <a:t>Nexus Institute, 2019: The Science (and Art) of Understanding Trafficking in Persons: Good Practice in TIP Data Collection.</a:t>
            </a:r>
          </a:p>
          <a:p>
            <a:pPr lvl="0">
              <a:lnSpc>
                <a:spcPct val="100000"/>
              </a:lnSpc>
              <a:spcBef>
                <a:spcPts val="0"/>
              </a:spcBef>
              <a:defRPr/>
            </a:pPr>
            <a:endParaRPr lang="en-US" sz="2000" b="0" dirty="0">
              <a:solidFill>
                <a:schemeClr val="tx1"/>
              </a:solidFill>
              <a:ea typeface="Calibri" panose="020F0502020204030204" pitchFamily="34" charset="0"/>
              <a:cs typeface="Arial" panose="020B0604020202020204" pitchFamily="34" charset="0"/>
            </a:endParaRPr>
          </a:p>
          <a:p>
            <a:pPr lvl="0">
              <a:lnSpc>
                <a:spcPct val="100000"/>
              </a:lnSpc>
              <a:spcBef>
                <a:spcPts val="0"/>
              </a:spcBef>
              <a:defRPr/>
            </a:pPr>
            <a:r>
              <a:rPr lang="en-US" sz="2000" b="0" dirty="0">
                <a:solidFill>
                  <a:schemeClr val="tx1"/>
                </a:solidFill>
                <a:ea typeface="Calibri" panose="020F0502020204030204" pitchFamily="34" charset="0"/>
                <a:cs typeface="Arial" panose="020B0604020202020204" pitchFamily="34" charset="0"/>
              </a:rPr>
              <a:t>Nexus Institute and IOM, 2014: Traffickers and trafficking: Challenges in researching human traffickers and trafficking operations. </a:t>
            </a:r>
          </a:p>
          <a:p>
            <a:pPr lvl="0">
              <a:lnSpc>
                <a:spcPct val="100000"/>
              </a:lnSpc>
              <a:spcBef>
                <a:spcPts val="0"/>
              </a:spcBef>
              <a:defRPr/>
            </a:pPr>
            <a:endParaRPr lang="en-GB" sz="2000" b="0" dirty="0">
              <a:solidFill>
                <a:schemeClr val="tx1"/>
              </a:solidFill>
              <a:ea typeface="Calibri" panose="020F0502020204030204" pitchFamily="34" charset="0"/>
              <a:cs typeface="Arial" panose="020B0604020202020204" pitchFamily="34" charset="0"/>
            </a:endParaRPr>
          </a:p>
        </p:txBody>
      </p:sp>
      <p:sp>
        <p:nvSpPr>
          <p:cNvPr id="18" name="Google Shape;9483;p69">
            <a:extLst>
              <a:ext uri="{FF2B5EF4-FFF2-40B4-BE49-F238E27FC236}">
                <a16:creationId xmlns:a16="http://schemas.microsoft.com/office/drawing/2014/main" id="{F880FF5E-5AC2-F44A-B61B-BDD5BBA22412}"/>
              </a:ext>
            </a:extLst>
          </p:cNvPr>
          <p:cNvSpPr/>
          <p:nvPr/>
        </p:nvSpPr>
        <p:spPr>
          <a:xfrm>
            <a:off x="844952" y="1579700"/>
            <a:ext cx="359921" cy="244515"/>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s-ES_tradnl"/>
          </a:p>
        </p:txBody>
      </p:sp>
      <p:sp>
        <p:nvSpPr>
          <p:cNvPr id="13" name="Google Shape;9483;p69">
            <a:extLst>
              <a:ext uri="{FF2B5EF4-FFF2-40B4-BE49-F238E27FC236}">
                <a16:creationId xmlns:a16="http://schemas.microsoft.com/office/drawing/2014/main" id="{5A1DA6C9-3CF8-F442-AB50-45EAC3695A49}"/>
              </a:ext>
            </a:extLst>
          </p:cNvPr>
          <p:cNvSpPr/>
          <p:nvPr/>
        </p:nvSpPr>
        <p:spPr>
          <a:xfrm>
            <a:off x="844952" y="2204733"/>
            <a:ext cx="359921" cy="244515"/>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s-ES_tradnl"/>
          </a:p>
        </p:txBody>
      </p:sp>
      <p:sp>
        <p:nvSpPr>
          <p:cNvPr id="16" name="Google Shape;9483;p69">
            <a:extLst>
              <a:ext uri="{FF2B5EF4-FFF2-40B4-BE49-F238E27FC236}">
                <a16:creationId xmlns:a16="http://schemas.microsoft.com/office/drawing/2014/main" id="{8B5EE8B0-3E6D-7448-B0B2-33ED32FE860D}"/>
              </a:ext>
            </a:extLst>
          </p:cNvPr>
          <p:cNvSpPr/>
          <p:nvPr/>
        </p:nvSpPr>
        <p:spPr>
          <a:xfrm>
            <a:off x="844952" y="3107558"/>
            <a:ext cx="359921" cy="244515"/>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s-ES_tradnl"/>
          </a:p>
        </p:txBody>
      </p:sp>
      <p:sp>
        <p:nvSpPr>
          <p:cNvPr id="17" name="Google Shape;9483;p69">
            <a:extLst>
              <a:ext uri="{FF2B5EF4-FFF2-40B4-BE49-F238E27FC236}">
                <a16:creationId xmlns:a16="http://schemas.microsoft.com/office/drawing/2014/main" id="{CCE21136-EE9B-F143-BE98-368D2B06E954}"/>
              </a:ext>
            </a:extLst>
          </p:cNvPr>
          <p:cNvSpPr/>
          <p:nvPr/>
        </p:nvSpPr>
        <p:spPr>
          <a:xfrm>
            <a:off x="844952" y="3732591"/>
            <a:ext cx="359921" cy="244515"/>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s-ES_tradnl"/>
          </a:p>
        </p:txBody>
      </p:sp>
      <p:sp>
        <p:nvSpPr>
          <p:cNvPr id="19" name="Google Shape;9483;p69">
            <a:extLst>
              <a:ext uri="{FF2B5EF4-FFF2-40B4-BE49-F238E27FC236}">
                <a16:creationId xmlns:a16="http://schemas.microsoft.com/office/drawing/2014/main" id="{DD037F03-715F-8749-B4CC-00C092319B5D}"/>
              </a:ext>
            </a:extLst>
          </p:cNvPr>
          <p:cNvSpPr/>
          <p:nvPr/>
        </p:nvSpPr>
        <p:spPr>
          <a:xfrm>
            <a:off x="844952" y="4623841"/>
            <a:ext cx="359921" cy="244515"/>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s-ES_tradnl"/>
          </a:p>
        </p:txBody>
      </p:sp>
      <p:sp>
        <p:nvSpPr>
          <p:cNvPr id="20" name="Google Shape;9483;p69">
            <a:extLst>
              <a:ext uri="{FF2B5EF4-FFF2-40B4-BE49-F238E27FC236}">
                <a16:creationId xmlns:a16="http://schemas.microsoft.com/office/drawing/2014/main" id="{88D09977-B1AE-BE45-8BC0-992CA9BFEFCF}"/>
              </a:ext>
            </a:extLst>
          </p:cNvPr>
          <p:cNvSpPr/>
          <p:nvPr/>
        </p:nvSpPr>
        <p:spPr>
          <a:xfrm>
            <a:off x="844952" y="5526666"/>
            <a:ext cx="359921" cy="244515"/>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s-ES_tradnl"/>
          </a:p>
        </p:txBody>
      </p:sp>
    </p:spTree>
    <p:extLst>
      <p:ext uri="{BB962C8B-B14F-4D97-AF65-F5344CB8AC3E}">
        <p14:creationId xmlns:p14="http://schemas.microsoft.com/office/powerpoint/2010/main" val="4728948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123331-C697-DD4F-B109-4C370EF7667C}"/>
              </a:ext>
            </a:extLst>
          </p:cNvPr>
          <p:cNvSpPr>
            <a:spLocks noGrp="1"/>
          </p:cNvSpPr>
          <p:nvPr>
            <p:ph idx="1"/>
          </p:nvPr>
        </p:nvSpPr>
        <p:spPr>
          <a:xfrm>
            <a:off x="586409" y="2936838"/>
            <a:ext cx="10767391" cy="925158"/>
          </a:xfrm>
        </p:spPr>
        <p:txBody>
          <a:bodyPr>
            <a:normAutofit fontScale="92500" lnSpcReduction="20000"/>
          </a:bodyPr>
          <a:lstStyle/>
          <a:p>
            <a:pPr marL="0" indent="0">
              <a:buNone/>
            </a:pPr>
            <a:r>
              <a:rPr lang="es-ES_tradnl" sz="3300" b="1" dirty="0">
                <a:solidFill>
                  <a:schemeClr val="accent1"/>
                </a:solidFill>
              </a:rPr>
              <a:t>IOM </a:t>
            </a:r>
            <a:r>
              <a:rPr lang="es-ES_tradnl" sz="3300" b="1" dirty="0" err="1">
                <a:solidFill>
                  <a:schemeClr val="accent1"/>
                </a:solidFill>
              </a:rPr>
              <a:t>Migrant</a:t>
            </a:r>
            <a:r>
              <a:rPr lang="es-ES_tradnl" sz="3300" b="1" dirty="0">
                <a:solidFill>
                  <a:schemeClr val="accent1"/>
                </a:solidFill>
              </a:rPr>
              <a:t> </a:t>
            </a:r>
            <a:r>
              <a:rPr lang="es-ES_tradnl" sz="3300" b="1" dirty="0" err="1">
                <a:solidFill>
                  <a:schemeClr val="accent1"/>
                </a:solidFill>
              </a:rPr>
              <a:t>Protection</a:t>
            </a:r>
            <a:r>
              <a:rPr lang="es-ES_tradnl" sz="3300" b="1" dirty="0">
                <a:solidFill>
                  <a:schemeClr val="accent1"/>
                </a:solidFill>
              </a:rPr>
              <a:t> and </a:t>
            </a:r>
            <a:r>
              <a:rPr lang="es-ES_tradnl" sz="3300" b="1" dirty="0" err="1">
                <a:solidFill>
                  <a:schemeClr val="accent1"/>
                </a:solidFill>
              </a:rPr>
              <a:t>Assistance</a:t>
            </a:r>
            <a:r>
              <a:rPr lang="es-ES_tradnl" sz="3300" b="1" dirty="0">
                <a:solidFill>
                  <a:schemeClr val="accent1"/>
                </a:solidFill>
              </a:rPr>
              <a:t> </a:t>
            </a:r>
            <a:r>
              <a:rPr lang="es-ES_tradnl" sz="3300" b="1" dirty="0" err="1">
                <a:solidFill>
                  <a:schemeClr val="accent1"/>
                </a:solidFill>
              </a:rPr>
              <a:t>Division</a:t>
            </a:r>
            <a:r>
              <a:rPr lang="es-ES_tradnl" sz="3300" b="1" dirty="0">
                <a:solidFill>
                  <a:schemeClr val="accent1"/>
                </a:solidFill>
              </a:rPr>
              <a:t> (MPA):</a:t>
            </a:r>
          </a:p>
          <a:p>
            <a:pPr marL="0" indent="0">
              <a:buNone/>
            </a:pPr>
            <a:r>
              <a:rPr lang="es-ES_tradnl" sz="3300" b="1" dirty="0" err="1">
                <a:solidFill>
                  <a:schemeClr val="accent1"/>
                </a:solidFill>
              </a:rPr>
              <a:t>Counter</a:t>
            </a:r>
            <a:r>
              <a:rPr lang="es-ES_tradnl" sz="3300" b="1" dirty="0">
                <a:solidFill>
                  <a:schemeClr val="accent1"/>
                </a:solidFill>
              </a:rPr>
              <a:t> </a:t>
            </a:r>
            <a:r>
              <a:rPr lang="es-ES_tradnl" sz="3300" b="1" dirty="0" err="1">
                <a:solidFill>
                  <a:schemeClr val="accent1"/>
                </a:solidFill>
              </a:rPr>
              <a:t>Trafficking</a:t>
            </a:r>
            <a:r>
              <a:rPr lang="es-ES_tradnl" sz="3300" b="1" dirty="0">
                <a:solidFill>
                  <a:schemeClr val="accent1"/>
                </a:solidFill>
              </a:rPr>
              <a:t> in </a:t>
            </a:r>
            <a:r>
              <a:rPr lang="es-ES_tradnl" sz="3300" b="1" dirty="0" err="1">
                <a:solidFill>
                  <a:schemeClr val="accent1"/>
                </a:solidFill>
              </a:rPr>
              <a:t>Emergency</a:t>
            </a:r>
            <a:r>
              <a:rPr lang="es-ES_tradnl" sz="3300" b="1" dirty="0">
                <a:solidFill>
                  <a:schemeClr val="accent1"/>
                </a:solidFill>
              </a:rPr>
              <a:t> </a:t>
            </a:r>
            <a:r>
              <a:rPr lang="es-ES_tradnl" sz="3300" b="1" dirty="0" err="1">
                <a:solidFill>
                  <a:schemeClr val="accent1"/>
                </a:solidFill>
              </a:rPr>
              <a:t>Team</a:t>
            </a:r>
            <a:r>
              <a:rPr lang="es-ES_tradnl" sz="3300" b="1" dirty="0">
                <a:solidFill>
                  <a:schemeClr val="accent1"/>
                </a:solidFill>
              </a:rPr>
              <a:t>: </a:t>
            </a:r>
            <a:r>
              <a:rPr lang="es-ES_tradnl" sz="3300" u="sng" dirty="0">
                <a:hlinkClick r:id="rId2"/>
              </a:rPr>
              <a:t>CTiEHQ@iom.int</a:t>
            </a:r>
            <a:r>
              <a:rPr lang="es-ES_tradnl" sz="3300" u="sng" dirty="0"/>
              <a:t> </a:t>
            </a:r>
          </a:p>
        </p:txBody>
      </p:sp>
      <p:sp>
        <p:nvSpPr>
          <p:cNvPr id="3" name="Title 2">
            <a:extLst>
              <a:ext uri="{FF2B5EF4-FFF2-40B4-BE49-F238E27FC236}">
                <a16:creationId xmlns:a16="http://schemas.microsoft.com/office/drawing/2014/main" id="{5C95F775-32DD-BC4C-8D1E-BC6673EB02A3}"/>
              </a:ext>
            </a:extLst>
          </p:cNvPr>
          <p:cNvSpPr>
            <a:spLocks noGrp="1"/>
          </p:cNvSpPr>
          <p:nvPr>
            <p:ph type="title"/>
          </p:nvPr>
        </p:nvSpPr>
        <p:spPr/>
        <p:txBody>
          <a:bodyPr>
            <a:normAutofit/>
          </a:bodyPr>
          <a:lstStyle/>
          <a:p>
            <a:r>
              <a:rPr lang="en-GB"/>
              <a:t>For Support, contact:</a:t>
            </a:r>
          </a:p>
        </p:txBody>
      </p:sp>
    </p:spTree>
    <p:extLst>
      <p:ext uri="{BB962C8B-B14F-4D97-AF65-F5344CB8AC3E}">
        <p14:creationId xmlns:p14="http://schemas.microsoft.com/office/powerpoint/2010/main" val="1669334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4ACDCF6-4D02-4FB2-B44D-66AA504DAD9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23140" y="5952362"/>
            <a:ext cx="1671169" cy="633970"/>
          </a:xfrm>
          <a:prstGeom prst="rect">
            <a:avLst/>
          </a:prstGeom>
        </p:spPr>
      </p:pic>
      <p:graphicFrame>
        <p:nvGraphicFramePr>
          <p:cNvPr id="9" name="Table 8">
            <a:extLst>
              <a:ext uri="{FF2B5EF4-FFF2-40B4-BE49-F238E27FC236}">
                <a16:creationId xmlns:a16="http://schemas.microsoft.com/office/drawing/2014/main" id="{C7253BB7-E1BC-4AEA-B4FD-934B1AFBE9E2}"/>
              </a:ext>
            </a:extLst>
          </p:cNvPr>
          <p:cNvGraphicFramePr>
            <a:graphicFrameLocks noGrp="1"/>
          </p:cNvGraphicFramePr>
          <p:nvPr>
            <p:extLst>
              <p:ext uri="{D42A27DB-BD31-4B8C-83A1-F6EECF244321}">
                <p14:modId xmlns:p14="http://schemas.microsoft.com/office/powerpoint/2010/main" val="2227781950"/>
              </p:ext>
            </p:extLst>
          </p:nvPr>
        </p:nvGraphicFramePr>
        <p:xfrm>
          <a:off x="736270" y="1436914"/>
          <a:ext cx="9978346" cy="4873606"/>
        </p:xfrm>
        <a:graphic>
          <a:graphicData uri="http://schemas.openxmlformats.org/drawingml/2006/table">
            <a:tbl>
              <a:tblPr firstRow="1" firstCol="1" bandRow="1">
                <a:tableStyleId>{5C22544A-7EE6-4342-B048-85BDC9FD1C3A}</a:tableStyleId>
              </a:tblPr>
              <a:tblGrid>
                <a:gridCol w="9978346">
                  <a:extLst>
                    <a:ext uri="{9D8B030D-6E8A-4147-A177-3AD203B41FA5}">
                      <a16:colId xmlns:a16="http://schemas.microsoft.com/office/drawing/2014/main" val="2398094392"/>
                    </a:ext>
                  </a:extLst>
                </a:gridCol>
              </a:tblGrid>
              <a:tr h="473166">
                <a:tc>
                  <a:txBody>
                    <a:bodyPr/>
                    <a:lstStyle/>
                    <a:p>
                      <a:pPr algn="ctr">
                        <a:lnSpc>
                          <a:spcPct val="107000"/>
                        </a:lnSpc>
                        <a:spcAft>
                          <a:spcPts val="800"/>
                        </a:spcAft>
                      </a:pPr>
                      <a:r>
                        <a:rPr lang="en-GB" sz="2400" noProof="0">
                          <a:effectLst/>
                          <a:latin typeface="+mj-lt"/>
                        </a:rPr>
                        <a:t>Module</a:t>
                      </a:r>
                    </a:p>
                  </a:txBody>
                  <a:tcPr marL="68580" marR="68580" marT="0" marB="0" anchor="ctr">
                    <a:solidFill>
                      <a:schemeClr val="accent1"/>
                    </a:solidFill>
                  </a:tcPr>
                </a:tc>
                <a:extLst>
                  <a:ext uri="{0D108BD9-81ED-4DB2-BD59-A6C34878D82A}">
                    <a16:rowId xmlns:a16="http://schemas.microsoft.com/office/drawing/2014/main" val="667442266"/>
                  </a:ext>
                </a:extLst>
              </a:tr>
              <a:tr h="880088">
                <a:tc>
                  <a:txBody>
                    <a:bodyPr/>
                    <a:lstStyle/>
                    <a:p>
                      <a:pPr>
                        <a:lnSpc>
                          <a:spcPct val="107000"/>
                        </a:lnSpc>
                        <a:spcAft>
                          <a:spcPts val="800"/>
                        </a:spcAft>
                      </a:pPr>
                      <a:r>
                        <a:rPr lang="en-GB" sz="2400" b="1" noProof="0">
                          <a:solidFill>
                            <a:schemeClr val="tx1"/>
                          </a:solidFill>
                          <a:effectLst/>
                          <a:latin typeface="+mj-lt"/>
                          <a:ea typeface="Calibri" panose="020F0502020204030204" pitchFamily="34" charset="0"/>
                          <a:cs typeface="Times New Roman" panose="02020603050405020304" pitchFamily="18" charset="0"/>
                        </a:rPr>
                        <a:t>Module 1 - </a:t>
                      </a:r>
                      <a:r>
                        <a:rPr lang="en-GB" sz="2400" b="0" noProof="0">
                          <a:solidFill>
                            <a:schemeClr val="tx1"/>
                          </a:solidFill>
                          <a:effectLst/>
                          <a:latin typeface="+mj-lt"/>
                          <a:ea typeface="Calibri" panose="020F0502020204030204" pitchFamily="34" charset="0"/>
                          <a:cs typeface="Times New Roman" panose="02020603050405020304" pitchFamily="18" charset="0"/>
                        </a:rPr>
                        <a:t>Trafficking in persons in emergencies and role of CTiE IM  </a:t>
                      </a:r>
                    </a:p>
                  </a:txBody>
                  <a:tcPr marL="68580" marR="68580" marT="0" marB="0" anchor="ctr">
                    <a:solidFill>
                      <a:schemeClr val="bg1"/>
                    </a:solidFill>
                  </a:tcPr>
                </a:tc>
                <a:extLst>
                  <a:ext uri="{0D108BD9-81ED-4DB2-BD59-A6C34878D82A}">
                    <a16:rowId xmlns:a16="http://schemas.microsoft.com/office/drawing/2014/main" val="4238116888"/>
                  </a:ext>
                </a:extLst>
              </a:tr>
              <a:tr h="880088">
                <a:tc>
                  <a:txBody>
                    <a:bodyPr/>
                    <a:lstStyle/>
                    <a:p>
                      <a:pPr>
                        <a:lnSpc>
                          <a:spcPct val="107000"/>
                        </a:lnSpc>
                        <a:spcAft>
                          <a:spcPts val="800"/>
                        </a:spcAft>
                      </a:pPr>
                      <a:r>
                        <a:rPr lang="en-GB" sz="2400" b="1" noProof="0">
                          <a:solidFill>
                            <a:schemeClr val="tx1"/>
                          </a:solidFill>
                          <a:effectLst/>
                          <a:latin typeface="+mj-lt"/>
                          <a:ea typeface="Calibri" panose="020F0502020204030204" pitchFamily="34" charset="0"/>
                          <a:cs typeface="Times New Roman" panose="02020603050405020304" pitchFamily="18" charset="0"/>
                        </a:rPr>
                        <a:t>Module 2 - </a:t>
                      </a:r>
                      <a:r>
                        <a:rPr lang="en-GB" sz="2400" b="0" noProof="0">
                          <a:solidFill>
                            <a:schemeClr val="tx1"/>
                          </a:solidFill>
                          <a:effectLst/>
                          <a:latin typeface="+mj-lt"/>
                          <a:ea typeface="Calibri" panose="020F0502020204030204" pitchFamily="34" charset="0"/>
                          <a:cs typeface="Times New Roman" panose="02020603050405020304" pitchFamily="18" charset="0"/>
                        </a:rPr>
                        <a:t>Ethical concerns and safeguards: protection information management </a:t>
                      </a:r>
                    </a:p>
                  </a:txBody>
                  <a:tcPr marL="68580" marR="68580" marT="0" marB="0" anchor="ctr">
                    <a:solidFill>
                      <a:schemeClr val="bg2"/>
                    </a:solidFill>
                  </a:tcPr>
                </a:tc>
                <a:extLst>
                  <a:ext uri="{0D108BD9-81ED-4DB2-BD59-A6C34878D82A}">
                    <a16:rowId xmlns:a16="http://schemas.microsoft.com/office/drawing/2014/main" val="3237013999"/>
                  </a:ext>
                </a:extLst>
              </a:tr>
              <a:tr h="880088">
                <a:tc>
                  <a:txBody>
                    <a:bodyPr/>
                    <a:lstStyle/>
                    <a:p>
                      <a:pPr>
                        <a:lnSpc>
                          <a:spcPct val="107000"/>
                        </a:lnSpc>
                        <a:spcAft>
                          <a:spcPts val="800"/>
                        </a:spcAft>
                      </a:pPr>
                      <a:r>
                        <a:rPr lang="en-GB" sz="2400" b="1" noProof="0">
                          <a:solidFill>
                            <a:schemeClr val="tx1"/>
                          </a:solidFill>
                          <a:effectLst/>
                          <a:latin typeface="+mj-lt"/>
                          <a:ea typeface="Calibri" panose="020F0502020204030204" pitchFamily="34" charset="0"/>
                          <a:cs typeface="Times New Roman" panose="02020603050405020304" pitchFamily="18" charset="0"/>
                        </a:rPr>
                        <a:t>Module 3 - </a:t>
                      </a:r>
                      <a:r>
                        <a:rPr lang="en-GB" sz="2400" b="0" noProof="0">
                          <a:solidFill>
                            <a:schemeClr val="tx1"/>
                          </a:solidFill>
                          <a:effectLst/>
                          <a:latin typeface="+mj-lt"/>
                          <a:ea typeface="Calibri" panose="020F0502020204030204" pitchFamily="34" charset="0"/>
                          <a:cs typeface="Times New Roman" panose="02020603050405020304" pitchFamily="18" charset="0"/>
                        </a:rPr>
                        <a:t>CT information management in emergencies: CTiE analysis framework </a:t>
                      </a:r>
                    </a:p>
                  </a:txBody>
                  <a:tcPr marL="68580" marR="68580" marT="0" marB="0" anchor="ctr">
                    <a:solidFill>
                      <a:schemeClr val="bg1"/>
                    </a:solidFill>
                  </a:tcPr>
                </a:tc>
                <a:extLst>
                  <a:ext uri="{0D108BD9-81ED-4DB2-BD59-A6C34878D82A}">
                    <a16:rowId xmlns:a16="http://schemas.microsoft.com/office/drawing/2014/main" val="4069882795"/>
                  </a:ext>
                </a:extLst>
              </a:tr>
              <a:tr h="880088">
                <a:tc>
                  <a:txBody>
                    <a:bodyPr/>
                    <a:lstStyle/>
                    <a:p>
                      <a:pPr>
                        <a:lnSpc>
                          <a:spcPct val="107000"/>
                        </a:lnSpc>
                        <a:spcAft>
                          <a:spcPts val="800"/>
                        </a:spcAft>
                      </a:pPr>
                      <a:r>
                        <a:rPr lang="en-GB" sz="2400" b="1" noProof="0">
                          <a:solidFill>
                            <a:schemeClr val="tx1"/>
                          </a:solidFill>
                          <a:effectLst/>
                          <a:latin typeface="+mj-lt"/>
                          <a:ea typeface="Calibri" panose="020F0502020204030204" pitchFamily="34" charset="0"/>
                          <a:cs typeface="Times New Roman" panose="02020603050405020304" pitchFamily="18" charset="0"/>
                        </a:rPr>
                        <a:t>Module 4 - </a:t>
                      </a:r>
                      <a:r>
                        <a:rPr lang="en-GB" sz="2400" b="0" noProof="0">
                          <a:solidFill>
                            <a:schemeClr val="tx1"/>
                          </a:solidFill>
                          <a:effectLst/>
                          <a:latin typeface="+mj-lt"/>
                          <a:ea typeface="Calibri" panose="020F0502020204030204" pitchFamily="34" charset="0"/>
                          <a:cs typeface="Times New Roman" panose="02020603050405020304" pitchFamily="18" charset="0"/>
                        </a:rPr>
                        <a:t>CTiE information management in emergencies: CTiE indicators </a:t>
                      </a:r>
                    </a:p>
                  </a:txBody>
                  <a:tcPr marL="68580" marR="68580" marT="0" marB="0" anchor="ctr">
                    <a:solidFill>
                      <a:schemeClr val="bg2"/>
                    </a:solidFill>
                  </a:tcPr>
                </a:tc>
                <a:extLst>
                  <a:ext uri="{0D108BD9-81ED-4DB2-BD59-A6C34878D82A}">
                    <a16:rowId xmlns:a16="http://schemas.microsoft.com/office/drawing/2014/main" val="624014074"/>
                  </a:ext>
                </a:extLst>
              </a:tr>
              <a:tr h="880088">
                <a:tc>
                  <a:txBody>
                    <a:bodyPr/>
                    <a:lstStyle/>
                    <a:p>
                      <a:pPr>
                        <a:lnSpc>
                          <a:spcPct val="107000"/>
                        </a:lnSpc>
                        <a:spcAft>
                          <a:spcPts val="800"/>
                        </a:spcAft>
                      </a:pPr>
                      <a:r>
                        <a:rPr lang="en-GB" sz="2400" b="1" noProof="0" dirty="0">
                          <a:solidFill>
                            <a:schemeClr val="tx1"/>
                          </a:solidFill>
                          <a:effectLst/>
                          <a:latin typeface="+mj-lt"/>
                          <a:ea typeface="Calibri" panose="020F0502020204030204" pitchFamily="34" charset="0"/>
                          <a:cs typeface="Times New Roman" panose="02020603050405020304" pitchFamily="18" charset="0"/>
                        </a:rPr>
                        <a:t>Module 5 - </a:t>
                      </a:r>
                      <a:r>
                        <a:rPr lang="en-GB" sz="2400" b="0" noProof="0" dirty="0">
                          <a:solidFill>
                            <a:schemeClr val="tx1"/>
                          </a:solidFill>
                          <a:effectLst/>
                          <a:latin typeface="+mj-lt"/>
                          <a:ea typeface="Calibri" panose="020F0502020204030204" pitchFamily="34" charset="0"/>
                          <a:cs typeface="Times New Roman" panose="02020603050405020304" pitchFamily="18" charset="0"/>
                        </a:rPr>
                        <a:t>CT information management in emergencies: research methods </a:t>
                      </a:r>
                    </a:p>
                  </a:txBody>
                  <a:tcPr marL="68580" marR="68580" marT="0" marB="0" anchor="ctr">
                    <a:solidFill>
                      <a:schemeClr val="bg1"/>
                    </a:solidFill>
                  </a:tcPr>
                </a:tc>
                <a:extLst>
                  <a:ext uri="{0D108BD9-81ED-4DB2-BD59-A6C34878D82A}">
                    <a16:rowId xmlns:a16="http://schemas.microsoft.com/office/drawing/2014/main" val="165914942"/>
                  </a:ext>
                </a:extLst>
              </a:tr>
            </a:tbl>
          </a:graphicData>
        </a:graphic>
      </p:graphicFrame>
      <p:sp>
        <p:nvSpPr>
          <p:cNvPr id="2" name="Title 1">
            <a:extLst>
              <a:ext uri="{FF2B5EF4-FFF2-40B4-BE49-F238E27FC236}">
                <a16:creationId xmlns:a16="http://schemas.microsoft.com/office/drawing/2014/main" id="{F064135A-8BFB-6747-BDEB-7DFC5595E193}"/>
              </a:ext>
            </a:extLst>
          </p:cNvPr>
          <p:cNvSpPr>
            <a:spLocks noGrp="1"/>
          </p:cNvSpPr>
          <p:nvPr>
            <p:ph type="title"/>
          </p:nvPr>
        </p:nvSpPr>
        <p:spPr/>
        <p:txBody>
          <a:bodyPr>
            <a:normAutofit/>
          </a:bodyPr>
          <a:lstStyle/>
          <a:p>
            <a:r>
              <a:rPr lang="fr-FR" sz="3600" dirty="0" err="1"/>
              <a:t>Reminder</a:t>
            </a:r>
            <a:r>
              <a:rPr lang="fr-FR" sz="3600" dirty="0"/>
              <a:t>: Training curriculum</a:t>
            </a:r>
          </a:p>
        </p:txBody>
      </p:sp>
    </p:spTree>
    <p:extLst>
      <p:ext uri="{BB962C8B-B14F-4D97-AF65-F5344CB8AC3E}">
        <p14:creationId xmlns:p14="http://schemas.microsoft.com/office/powerpoint/2010/main" val="13465871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FB1CAE42-0F2C-954E-84F4-A4A068C47EE3}"/>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p:blipFill>
        <p:spPr>
          <a:xfrm>
            <a:off x="5415" y="3045"/>
            <a:ext cx="12181168" cy="6851907"/>
          </a:xfrm>
        </p:spPr>
      </p:pic>
      <p:sp>
        <p:nvSpPr>
          <p:cNvPr id="3" name="Title 2">
            <a:extLst>
              <a:ext uri="{FF2B5EF4-FFF2-40B4-BE49-F238E27FC236}">
                <a16:creationId xmlns:a16="http://schemas.microsoft.com/office/drawing/2014/main" id="{60186F24-0C18-7143-84B6-6A27EF649843}"/>
              </a:ext>
            </a:extLst>
          </p:cNvPr>
          <p:cNvSpPr>
            <a:spLocks noGrp="1"/>
          </p:cNvSpPr>
          <p:nvPr>
            <p:ph type="ctrTitle"/>
          </p:nvPr>
        </p:nvSpPr>
        <p:spPr>
          <a:xfrm>
            <a:off x="472179" y="2698748"/>
            <a:ext cx="9031285" cy="1460500"/>
          </a:xfrm>
        </p:spPr>
        <p:txBody>
          <a:bodyPr>
            <a:noAutofit/>
          </a:bodyPr>
          <a:lstStyle/>
          <a:p>
            <a:r>
              <a:rPr lang="fr-FR" sz="3600" b="1" dirty="0">
                <a:solidFill>
                  <a:schemeClr val="bg1"/>
                </a:solidFill>
              </a:rPr>
              <a:t>1. </a:t>
            </a:r>
            <a:r>
              <a:rPr lang="fr-FR" sz="3600" b="1" dirty="0" err="1">
                <a:solidFill>
                  <a:schemeClr val="bg1"/>
                </a:solidFill>
              </a:rPr>
              <a:t>Research</a:t>
            </a:r>
            <a:r>
              <a:rPr lang="fr-FR" sz="3600" b="1" dirty="0">
                <a:solidFill>
                  <a:schemeClr val="bg1"/>
                </a:solidFill>
              </a:rPr>
              <a:t> </a:t>
            </a:r>
            <a:r>
              <a:rPr lang="fr-FR" sz="3600" b="1" dirty="0" err="1">
                <a:solidFill>
                  <a:schemeClr val="bg1"/>
                </a:solidFill>
              </a:rPr>
              <a:t>strategy</a:t>
            </a:r>
            <a:r>
              <a:rPr lang="fr-FR" sz="3600" b="1" dirty="0">
                <a:solidFill>
                  <a:schemeClr val="bg1"/>
                </a:solidFill>
              </a:rPr>
              <a:t> and </a:t>
            </a:r>
            <a:r>
              <a:rPr lang="fr-FR" sz="3600" b="1" dirty="0" err="1">
                <a:solidFill>
                  <a:schemeClr val="bg1"/>
                </a:solidFill>
              </a:rPr>
              <a:t>methodology</a:t>
            </a:r>
            <a:endParaRPr lang="fr-FR" sz="3600" b="1" dirty="0">
              <a:solidFill>
                <a:schemeClr val="bg1"/>
              </a:solidFill>
            </a:endParaRPr>
          </a:p>
        </p:txBody>
      </p:sp>
      <p:pic>
        <p:nvPicPr>
          <p:cNvPr id="6" name="Picture 5">
            <a:extLst>
              <a:ext uri="{FF2B5EF4-FFF2-40B4-BE49-F238E27FC236}">
                <a16:creationId xmlns:a16="http://schemas.microsoft.com/office/drawing/2014/main" id="{0AC2DF54-3163-B545-9C8C-9ED1CC39D660}"/>
              </a:ext>
            </a:extLst>
          </p:cNvPr>
          <p:cNvPicPr>
            <a:picLocks noChangeAspect="1"/>
          </p:cNvPicPr>
          <p:nvPr/>
        </p:nvPicPr>
        <p:blipFill>
          <a:blip r:embed="rId3"/>
          <a:srcRect/>
          <a:stretch/>
        </p:blipFill>
        <p:spPr>
          <a:xfrm>
            <a:off x="9970228" y="3097555"/>
            <a:ext cx="1749592" cy="662888"/>
          </a:xfrm>
          <a:prstGeom prst="rect">
            <a:avLst/>
          </a:prstGeom>
          <a:effectLst/>
        </p:spPr>
      </p:pic>
    </p:spTree>
    <p:extLst>
      <p:ext uri="{BB962C8B-B14F-4D97-AF65-F5344CB8AC3E}">
        <p14:creationId xmlns:p14="http://schemas.microsoft.com/office/powerpoint/2010/main" val="2332204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5EF5B20-7AE0-C24F-9975-A2564B7A397D}"/>
              </a:ext>
            </a:extLst>
          </p:cNvPr>
          <p:cNvGrpSpPr/>
          <p:nvPr/>
        </p:nvGrpSpPr>
        <p:grpSpPr>
          <a:xfrm>
            <a:off x="834515" y="1950898"/>
            <a:ext cx="4229170" cy="4229170"/>
            <a:chOff x="1476349" y="3037794"/>
            <a:chExt cx="3587335" cy="3587335"/>
          </a:xfrm>
        </p:grpSpPr>
        <p:sp>
          <p:nvSpPr>
            <p:cNvPr id="37" name="Oval 36">
              <a:extLst>
                <a:ext uri="{FF2B5EF4-FFF2-40B4-BE49-F238E27FC236}">
                  <a16:creationId xmlns:a16="http://schemas.microsoft.com/office/drawing/2014/main" id="{C098C9B4-8327-7C46-8EAA-796EB42F5A2B}"/>
                </a:ext>
              </a:extLst>
            </p:cNvPr>
            <p:cNvSpPr/>
            <p:nvPr/>
          </p:nvSpPr>
          <p:spPr>
            <a:xfrm>
              <a:off x="1476349" y="3037794"/>
              <a:ext cx="3587335" cy="358733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fr-FR" sz="2400" b="1" dirty="0">
                  <a:latin typeface="Calibri" panose="020F0502020204030204" pitchFamily="34" charset="0"/>
                  <a:cs typeface="Calibri" panose="020F0502020204030204" pitchFamily="34" charset="0"/>
                </a:rPr>
                <a:t>RESEARCH </a:t>
              </a:r>
            </a:p>
            <a:p>
              <a:pPr algn="ctr"/>
              <a:r>
                <a:rPr lang="fr-FR" sz="2400" b="1" dirty="0">
                  <a:latin typeface="Calibri" panose="020F0502020204030204" pitchFamily="34" charset="0"/>
                  <a:cs typeface="Calibri" panose="020F0502020204030204" pitchFamily="34" charset="0"/>
                </a:rPr>
                <a:t>STRATEGY</a:t>
              </a:r>
            </a:p>
            <a:p>
              <a:pPr algn="ctr"/>
              <a:endParaRPr lang="fr-FR" sz="2400" b="1" dirty="0">
                <a:latin typeface="Calibri" panose="020F0502020204030204" pitchFamily="34" charset="0"/>
                <a:cs typeface="Calibri" panose="020F0502020204030204" pitchFamily="34" charset="0"/>
              </a:endParaRPr>
            </a:p>
            <a:p>
              <a:pPr algn="ctr"/>
              <a:endParaRPr lang="fr-FR" sz="2400" b="1" dirty="0">
                <a:latin typeface="Calibri" panose="020F0502020204030204" pitchFamily="34" charset="0"/>
                <a:cs typeface="Calibri" panose="020F0502020204030204" pitchFamily="34" charset="0"/>
              </a:endParaRPr>
            </a:p>
            <a:p>
              <a:pPr algn="ctr"/>
              <a:endParaRPr lang="fr-FR" sz="2400" b="1" dirty="0">
                <a:latin typeface="Calibri" panose="020F0502020204030204" pitchFamily="34" charset="0"/>
                <a:cs typeface="Calibri" panose="020F0502020204030204" pitchFamily="34" charset="0"/>
              </a:endParaRPr>
            </a:p>
            <a:p>
              <a:pPr algn="ctr"/>
              <a:endParaRPr lang="fr-FR" sz="2400" b="1" dirty="0">
                <a:latin typeface="Calibri" panose="020F0502020204030204" pitchFamily="34" charset="0"/>
                <a:cs typeface="Calibri" panose="020F0502020204030204" pitchFamily="34" charset="0"/>
              </a:endParaRPr>
            </a:p>
            <a:p>
              <a:pPr algn="ctr"/>
              <a:endParaRPr lang="fr-FR" sz="2400" b="1" dirty="0">
                <a:latin typeface="Calibri" panose="020F0502020204030204" pitchFamily="34" charset="0"/>
                <a:cs typeface="Calibri" panose="020F0502020204030204" pitchFamily="34" charset="0"/>
              </a:endParaRPr>
            </a:p>
            <a:p>
              <a:pPr algn="ctr"/>
              <a:endParaRPr lang="fr-FR" sz="2400" b="1" dirty="0">
                <a:latin typeface="Calibri" panose="020F0502020204030204" pitchFamily="34" charset="0"/>
                <a:cs typeface="Calibri" panose="020F0502020204030204" pitchFamily="34" charset="0"/>
              </a:endParaRPr>
            </a:p>
            <a:p>
              <a:pPr algn="ctr"/>
              <a:endParaRPr lang="fr-FR" sz="2400" b="1" dirty="0">
                <a:latin typeface="Calibri" panose="020F0502020204030204" pitchFamily="34" charset="0"/>
                <a:cs typeface="Calibri" panose="020F0502020204030204" pitchFamily="34" charset="0"/>
              </a:endParaRPr>
            </a:p>
          </p:txBody>
        </p:sp>
        <p:sp>
          <p:nvSpPr>
            <p:cNvPr id="40" name="Oval 39">
              <a:extLst>
                <a:ext uri="{FF2B5EF4-FFF2-40B4-BE49-F238E27FC236}">
                  <a16:creationId xmlns:a16="http://schemas.microsoft.com/office/drawing/2014/main" id="{AE1B7674-8BFC-F04B-911E-1BB0E2F2BC14}"/>
                </a:ext>
              </a:extLst>
            </p:cNvPr>
            <p:cNvSpPr/>
            <p:nvPr/>
          </p:nvSpPr>
          <p:spPr>
            <a:xfrm>
              <a:off x="2132083" y="4278923"/>
              <a:ext cx="2346206" cy="234620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r-FR" sz="2400" b="1" dirty="0">
                <a:latin typeface="Calibri" panose="020F0502020204030204" pitchFamily="34" charset="0"/>
                <a:cs typeface="Calibri" panose="020F0502020204030204" pitchFamily="34" charset="0"/>
              </a:endParaRPr>
            </a:p>
          </p:txBody>
        </p:sp>
        <p:sp>
          <p:nvSpPr>
            <p:cNvPr id="41" name="Oval 40">
              <a:extLst>
                <a:ext uri="{FF2B5EF4-FFF2-40B4-BE49-F238E27FC236}">
                  <a16:creationId xmlns:a16="http://schemas.microsoft.com/office/drawing/2014/main" id="{7D2AEE8E-A5E1-924C-80B2-547694C44BDA}"/>
                </a:ext>
              </a:extLst>
            </p:cNvPr>
            <p:cNvSpPr/>
            <p:nvPr/>
          </p:nvSpPr>
          <p:spPr>
            <a:xfrm>
              <a:off x="2565837" y="5146431"/>
              <a:ext cx="1478698" cy="147869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2000" b="1" dirty="0">
                  <a:latin typeface="Calibri" panose="020F0502020204030204" pitchFamily="34" charset="0"/>
                  <a:cs typeface="Calibri" panose="020F0502020204030204" pitchFamily="34" charset="0"/>
                </a:rPr>
                <a:t>METHOD</a:t>
              </a:r>
            </a:p>
          </p:txBody>
        </p:sp>
      </p:grpSp>
      <p:sp>
        <p:nvSpPr>
          <p:cNvPr id="8" name="Rectangle 7">
            <a:extLst>
              <a:ext uri="{FF2B5EF4-FFF2-40B4-BE49-F238E27FC236}">
                <a16:creationId xmlns:a16="http://schemas.microsoft.com/office/drawing/2014/main" id="{31B7ACE3-714F-6742-B832-92EEAB4EE19C}"/>
              </a:ext>
            </a:extLst>
          </p:cNvPr>
          <p:cNvSpPr/>
          <p:nvPr/>
        </p:nvSpPr>
        <p:spPr>
          <a:xfrm>
            <a:off x="1993981" y="3865428"/>
            <a:ext cx="1993162" cy="400110"/>
          </a:xfrm>
          <a:prstGeom prst="rect">
            <a:avLst/>
          </a:prstGeom>
        </p:spPr>
        <p:txBody>
          <a:bodyPr wrap="square">
            <a:spAutoFit/>
          </a:bodyPr>
          <a:lstStyle/>
          <a:p>
            <a:pPr algn="ctr"/>
            <a:r>
              <a:rPr lang="fr-FR" sz="2000" b="1" dirty="0">
                <a:solidFill>
                  <a:schemeClr val="bg1"/>
                </a:solidFill>
                <a:latin typeface="Calibri" panose="020F0502020204030204" pitchFamily="34" charset="0"/>
                <a:cs typeface="Calibri" panose="020F0502020204030204" pitchFamily="34" charset="0"/>
              </a:rPr>
              <a:t>METHODOLOGY</a:t>
            </a:r>
          </a:p>
        </p:txBody>
      </p:sp>
      <p:sp>
        <p:nvSpPr>
          <p:cNvPr id="17" name="Subtitle 2">
            <a:extLst>
              <a:ext uri="{FF2B5EF4-FFF2-40B4-BE49-F238E27FC236}">
                <a16:creationId xmlns:a16="http://schemas.microsoft.com/office/drawing/2014/main" id="{B14F702D-DA59-5446-8699-62EC3261384C}"/>
              </a:ext>
            </a:extLst>
          </p:cNvPr>
          <p:cNvSpPr txBox="1">
            <a:spLocks/>
          </p:cNvSpPr>
          <p:nvPr/>
        </p:nvSpPr>
        <p:spPr>
          <a:xfrm>
            <a:off x="6232642" y="1950898"/>
            <a:ext cx="5393301" cy="838602"/>
          </a:xfrm>
          <a:prstGeom prst="rect">
            <a:avLst/>
          </a:prstGeom>
          <a:solidFill>
            <a:schemeClr val="bg2"/>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Clr>
                <a:schemeClr val="accent5"/>
              </a:buClr>
              <a:buFont typeface="Wingdings" pitchFamily="2" charset="2"/>
              <a:buChar char="§"/>
              <a:defRPr sz="3000" kern="1200" baseline="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chemeClr val="accent5"/>
              </a:buClr>
              <a:buFont typeface="Wingdings" pitchFamily="2" charset="2"/>
              <a:buChar char="§"/>
              <a:defRPr sz="2600" kern="1200" baseline="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chemeClr val="accent5"/>
              </a:buClr>
              <a:buFont typeface="Wingdings" pitchFamily="2" charset="2"/>
              <a:buChar char="§"/>
              <a:defRPr sz="2200" kern="1200" baseline="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chemeClr val="accent5"/>
              </a:buClr>
              <a:buFont typeface="Wingdings" pitchFamily="2" charset="2"/>
              <a:buChar char="§"/>
              <a:defRPr sz="1800" kern="1200" baseline="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chemeClr val="accent5"/>
              </a:buClr>
              <a:buFont typeface="Wingdings" pitchFamily="2" charset="2"/>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FR" sz="2100" dirty="0"/>
              <a:t>A </a:t>
            </a:r>
            <a:r>
              <a:rPr lang="fr-FR" sz="2100" dirty="0" err="1"/>
              <a:t>research</a:t>
            </a:r>
            <a:r>
              <a:rPr lang="fr-FR" sz="2100" dirty="0"/>
              <a:t> </a:t>
            </a:r>
            <a:r>
              <a:rPr lang="fr-FR" sz="2100" dirty="0" err="1"/>
              <a:t>method</a:t>
            </a:r>
            <a:r>
              <a:rPr lang="fr-FR" sz="2100" dirty="0"/>
              <a:t> </a:t>
            </a:r>
            <a:r>
              <a:rPr lang="fr-FR" sz="2100" dirty="0" err="1"/>
              <a:t>is</a:t>
            </a:r>
            <a:r>
              <a:rPr lang="fr-FR" sz="2100" dirty="0"/>
              <a:t> </a:t>
            </a:r>
            <a:r>
              <a:rPr lang="fr-FR" sz="2100" dirty="0" err="1"/>
              <a:t>only</a:t>
            </a:r>
            <a:r>
              <a:rPr lang="fr-FR" sz="2100" dirty="0"/>
              <a:t> one of the components of a </a:t>
            </a:r>
            <a:r>
              <a:rPr lang="fr-FR" sz="2100" dirty="0" err="1"/>
              <a:t>research</a:t>
            </a:r>
            <a:r>
              <a:rPr lang="fr-FR" sz="2100" dirty="0"/>
              <a:t> </a:t>
            </a:r>
            <a:r>
              <a:rPr lang="fr-FR" sz="2100" dirty="0" err="1"/>
              <a:t>methodology</a:t>
            </a:r>
            <a:endParaRPr lang="fr-FR" sz="2100" dirty="0"/>
          </a:p>
        </p:txBody>
      </p:sp>
      <p:sp>
        <p:nvSpPr>
          <p:cNvPr id="18" name="Rectangle 17">
            <a:extLst>
              <a:ext uri="{FF2B5EF4-FFF2-40B4-BE49-F238E27FC236}">
                <a16:creationId xmlns:a16="http://schemas.microsoft.com/office/drawing/2014/main" id="{2ACA5FC7-158C-404F-B84A-25973C6E4993}"/>
              </a:ext>
            </a:extLst>
          </p:cNvPr>
          <p:cNvSpPr/>
          <p:nvPr/>
        </p:nvSpPr>
        <p:spPr>
          <a:xfrm>
            <a:off x="6150580" y="1950898"/>
            <a:ext cx="85658" cy="83860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Title 3">
            <a:extLst>
              <a:ext uri="{FF2B5EF4-FFF2-40B4-BE49-F238E27FC236}">
                <a16:creationId xmlns:a16="http://schemas.microsoft.com/office/drawing/2014/main" id="{488521D2-4A50-4C46-AACF-7CB210A99023}"/>
              </a:ext>
            </a:extLst>
          </p:cNvPr>
          <p:cNvSpPr>
            <a:spLocks noGrp="1"/>
          </p:cNvSpPr>
          <p:nvPr>
            <p:ph type="title"/>
          </p:nvPr>
        </p:nvSpPr>
        <p:spPr>
          <a:xfrm>
            <a:off x="586410" y="117072"/>
            <a:ext cx="9823682" cy="748245"/>
          </a:xfrm>
        </p:spPr>
        <p:txBody>
          <a:bodyPr>
            <a:noAutofit/>
          </a:bodyPr>
          <a:lstStyle/>
          <a:p>
            <a:r>
              <a:rPr lang="fr-FR" sz="3600" dirty="0"/>
              <a:t>1. </a:t>
            </a:r>
            <a:r>
              <a:rPr lang="fr-FR" sz="3600" dirty="0" err="1"/>
              <a:t>Research</a:t>
            </a:r>
            <a:r>
              <a:rPr lang="fr-FR" sz="3600" dirty="0"/>
              <a:t> </a:t>
            </a:r>
            <a:r>
              <a:rPr lang="fr-FR" sz="3600" dirty="0" err="1"/>
              <a:t>strategy</a:t>
            </a:r>
            <a:r>
              <a:rPr lang="fr-FR" sz="3600" dirty="0"/>
              <a:t> and </a:t>
            </a:r>
            <a:r>
              <a:rPr lang="fr-FR" sz="3600" dirty="0" err="1"/>
              <a:t>methodology</a:t>
            </a:r>
            <a:endParaRPr lang="fr-FR" sz="3600" dirty="0"/>
          </a:p>
        </p:txBody>
      </p:sp>
      <p:sp>
        <p:nvSpPr>
          <p:cNvPr id="12" name="Subtitle 2">
            <a:extLst>
              <a:ext uri="{FF2B5EF4-FFF2-40B4-BE49-F238E27FC236}">
                <a16:creationId xmlns:a16="http://schemas.microsoft.com/office/drawing/2014/main" id="{26541BE2-724A-9A4C-9D27-5A7E1C348FBF}"/>
              </a:ext>
            </a:extLst>
          </p:cNvPr>
          <p:cNvSpPr txBox="1">
            <a:spLocks/>
          </p:cNvSpPr>
          <p:nvPr/>
        </p:nvSpPr>
        <p:spPr>
          <a:xfrm>
            <a:off x="6232642" y="3108366"/>
            <a:ext cx="5393301" cy="838602"/>
          </a:xfrm>
          <a:prstGeom prst="rect">
            <a:avLst/>
          </a:prstGeom>
          <a:solidFill>
            <a:schemeClr val="bg2"/>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Clr>
                <a:schemeClr val="accent5"/>
              </a:buClr>
              <a:buFont typeface="Wingdings" pitchFamily="2" charset="2"/>
              <a:buChar char="§"/>
              <a:defRPr sz="3000" kern="1200" baseline="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chemeClr val="accent5"/>
              </a:buClr>
              <a:buFont typeface="Wingdings" pitchFamily="2" charset="2"/>
              <a:buChar char="§"/>
              <a:defRPr sz="2600" kern="1200" baseline="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chemeClr val="accent5"/>
              </a:buClr>
              <a:buFont typeface="Wingdings" pitchFamily="2" charset="2"/>
              <a:buChar char="§"/>
              <a:defRPr sz="2200" kern="1200" baseline="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chemeClr val="accent5"/>
              </a:buClr>
              <a:buFont typeface="Wingdings" pitchFamily="2" charset="2"/>
              <a:buChar char="§"/>
              <a:defRPr sz="1800" kern="1200" baseline="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chemeClr val="accent5"/>
              </a:buClr>
              <a:buFont typeface="Wingdings" pitchFamily="2" charset="2"/>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FR" sz="2100" dirty="0"/>
              <a:t>And a </a:t>
            </a:r>
            <a:r>
              <a:rPr lang="fr-FR" sz="2100" dirty="0" err="1"/>
              <a:t>research</a:t>
            </a:r>
            <a:r>
              <a:rPr lang="fr-FR" sz="2100" dirty="0"/>
              <a:t> </a:t>
            </a:r>
            <a:r>
              <a:rPr lang="fr-FR" sz="2100" dirty="0" err="1"/>
              <a:t>methodology</a:t>
            </a:r>
            <a:r>
              <a:rPr lang="fr-FR" sz="2100" dirty="0"/>
              <a:t> </a:t>
            </a:r>
            <a:r>
              <a:rPr lang="fr-FR" sz="2100" dirty="0" err="1"/>
              <a:t>only</a:t>
            </a:r>
            <a:r>
              <a:rPr lang="fr-FR" sz="2100" dirty="0"/>
              <a:t> </a:t>
            </a:r>
            <a:r>
              <a:rPr lang="fr-FR" sz="2100" dirty="0" err="1"/>
              <a:t>constitutes</a:t>
            </a:r>
            <a:r>
              <a:rPr lang="fr-FR" sz="2100" dirty="0"/>
              <a:t> one of the phases of the </a:t>
            </a:r>
            <a:r>
              <a:rPr lang="fr-FR" sz="2100" dirty="0" err="1"/>
              <a:t>research</a:t>
            </a:r>
            <a:r>
              <a:rPr lang="fr-FR" sz="2100" dirty="0"/>
              <a:t> </a:t>
            </a:r>
            <a:r>
              <a:rPr lang="fr-FR" sz="2100" dirty="0" err="1"/>
              <a:t>strategy</a:t>
            </a:r>
            <a:r>
              <a:rPr lang="fr-FR" sz="2100" dirty="0"/>
              <a:t>.</a:t>
            </a:r>
          </a:p>
        </p:txBody>
      </p:sp>
      <p:sp>
        <p:nvSpPr>
          <p:cNvPr id="13" name="Rectangle 12">
            <a:extLst>
              <a:ext uri="{FF2B5EF4-FFF2-40B4-BE49-F238E27FC236}">
                <a16:creationId xmlns:a16="http://schemas.microsoft.com/office/drawing/2014/main" id="{FCA4BA4C-E09B-8942-8986-DCFE939A5ED5}"/>
              </a:ext>
            </a:extLst>
          </p:cNvPr>
          <p:cNvSpPr/>
          <p:nvPr/>
        </p:nvSpPr>
        <p:spPr>
          <a:xfrm>
            <a:off x="6150580" y="3108366"/>
            <a:ext cx="85658" cy="83860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extBox 2">
            <a:extLst>
              <a:ext uri="{FF2B5EF4-FFF2-40B4-BE49-F238E27FC236}">
                <a16:creationId xmlns:a16="http://schemas.microsoft.com/office/drawing/2014/main" id="{723FF840-F3ED-ED41-A00D-ED66222A5946}"/>
              </a:ext>
            </a:extLst>
          </p:cNvPr>
          <p:cNvSpPr txBox="1"/>
          <p:nvPr/>
        </p:nvSpPr>
        <p:spPr>
          <a:xfrm>
            <a:off x="3356658" y="740780"/>
            <a:ext cx="0" cy="0"/>
          </a:xfrm>
          <a:prstGeom prst="rect">
            <a:avLst/>
          </a:prstGeom>
        </p:spPr>
        <p:txBody>
          <a:bodyPr vert="horz" wrap="none" lIns="91440" tIns="45720" rIns="91440" bIns="45720" rtlCol="0">
            <a:normAutofit fontScale="25000" lnSpcReduction="20000"/>
          </a:bodyPr>
          <a:lstStyle/>
          <a:p>
            <a:pPr algn="l"/>
            <a:endParaRPr lang="en-US" sz="3800" b="0" i="0" dirty="0">
              <a:solidFill>
                <a:schemeClr val="accent5"/>
              </a:solidFill>
              <a:latin typeface="Gill Sans Nova" panose="020B0602020104020203" pitchFamily="34" charset="0"/>
            </a:endParaRPr>
          </a:p>
        </p:txBody>
      </p:sp>
    </p:spTree>
    <p:extLst>
      <p:ext uri="{BB962C8B-B14F-4D97-AF65-F5344CB8AC3E}">
        <p14:creationId xmlns:p14="http://schemas.microsoft.com/office/powerpoint/2010/main" val="409253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a:extLst>
              <a:ext uri="{FF2B5EF4-FFF2-40B4-BE49-F238E27FC236}">
                <a16:creationId xmlns:a16="http://schemas.microsoft.com/office/drawing/2014/main" id="{8DABFF4D-D908-C24A-A449-ACE220AEA1CD}"/>
              </a:ext>
            </a:extLst>
          </p:cNvPr>
          <p:cNvSpPr txBox="1"/>
          <p:nvPr/>
        </p:nvSpPr>
        <p:spPr>
          <a:xfrm>
            <a:off x="10350500" y="469900"/>
            <a:ext cx="0" cy="0"/>
          </a:xfrm>
          <a:prstGeom prst="rect">
            <a:avLst/>
          </a:prstGeom>
        </p:spPr>
        <p:txBody>
          <a:bodyPr vert="horz" wrap="none" lIns="91440" tIns="45720" rIns="91440" bIns="45720" rtlCol="0">
            <a:normAutofit fontScale="25000" lnSpcReduction="20000"/>
          </a:bodyPr>
          <a:lstStyle/>
          <a:p>
            <a:pPr algn="l"/>
            <a:endParaRPr lang="es-ES_tradnl" sz="3800" b="0" i="0" dirty="0">
              <a:solidFill>
                <a:schemeClr val="accent5"/>
              </a:solidFill>
              <a:latin typeface="Gill Sans Nova" panose="020B0602020104020203" pitchFamily="34" charset="0"/>
            </a:endParaRPr>
          </a:p>
        </p:txBody>
      </p:sp>
      <p:sp>
        <p:nvSpPr>
          <p:cNvPr id="11" name="Title 10">
            <a:extLst>
              <a:ext uri="{FF2B5EF4-FFF2-40B4-BE49-F238E27FC236}">
                <a16:creationId xmlns:a16="http://schemas.microsoft.com/office/drawing/2014/main" id="{20945D35-C398-1D49-89CB-28928DF71BBE}"/>
              </a:ext>
            </a:extLst>
          </p:cNvPr>
          <p:cNvSpPr>
            <a:spLocks noGrp="1"/>
          </p:cNvSpPr>
          <p:nvPr>
            <p:ph type="title"/>
          </p:nvPr>
        </p:nvSpPr>
        <p:spPr>
          <a:xfrm>
            <a:off x="586410" y="117072"/>
            <a:ext cx="8981660" cy="748245"/>
          </a:xfrm>
        </p:spPr>
        <p:txBody>
          <a:bodyPr>
            <a:normAutofit/>
          </a:bodyPr>
          <a:lstStyle/>
          <a:p>
            <a:r>
              <a:rPr lang="fr-FR" sz="3600" dirty="0"/>
              <a:t>1. </a:t>
            </a:r>
            <a:r>
              <a:rPr lang="fr-FR" sz="3600" dirty="0" err="1"/>
              <a:t>Research</a:t>
            </a:r>
            <a:r>
              <a:rPr lang="fr-FR" sz="3600" dirty="0"/>
              <a:t> </a:t>
            </a:r>
            <a:r>
              <a:rPr lang="fr-FR" sz="3600" dirty="0" err="1"/>
              <a:t>strategy</a:t>
            </a:r>
            <a:r>
              <a:rPr lang="fr-FR" sz="3600" dirty="0"/>
              <a:t> and </a:t>
            </a:r>
            <a:r>
              <a:rPr lang="fr-FR" sz="3600" dirty="0" err="1"/>
              <a:t>methodology</a:t>
            </a:r>
            <a:endParaRPr lang="es-ES_tradnl" sz="3600" b="1" dirty="0"/>
          </a:p>
        </p:txBody>
      </p:sp>
      <p:sp>
        <p:nvSpPr>
          <p:cNvPr id="28" name="Google Shape;5661;p63">
            <a:extLst>
              <a:ext uri="{FF2B5EF4-FFF2-40B4-BE49-F238E27FC236}">
                <a16:creationId xmlns:a16="http://schemas.microsoft.com/office/drawing/2014/main" id="{651A8629-4298-A84A-BC76-DF12BBD956A5}"/>
              </a:ext>
            </a:extLst>
          </p:cNvPr>
          <p:cNvSpPr/>
          <p:nvPr/>
        </p:nvSpPr>
        <p:spPr>
          <a:xfrm>
            <a:off x="586411" y="3300570"/>
            <a:ext cx="8120267" cy="1520550"/>
          </a:xfrm>
          <a:custGeom>
            <a:avLst/>
            <a:gdLst/>
            <a:ahLst/>
            <a:cxnLst/>
            <a:rect l="l" t="t" r="r" b="b"/>
            <a:pathLst>
              <a:path w="42616" h="7980" extrusionOk="0">
                <a:moveTo>
                  <a:pt x="4324" y="1"/>
                </a:moveTo>
                <a:cubicBezTo>
                  <a:pt x="3159" y="1"/>
                  <a:pt x="1997" y="512"/>
                  <a:pt x="1246" y="1424"/>
                </a:cubicBezTo>
                <a:cubicBezTo>
                  <a:pt x="180" y="2720"/>
                  <a:pt x="1" y="4577"/>
                  <a:pt x="867" y="6031"/>
                </a:cubicBezTo>
                <a:cubicBezTo>
                  <a:pt x="1600" y="7262"/>
                  <a:pt x="2935" y="7980"/>
                  <a:pt x="4331" y="7980"/>
                </a:cubicBezTo>
                <a:cubicBezTo>
                  <a:pt x="4576" y="7980"/>
                  <a:pt x="4822" y="7958"/>
                  <a:pt x="5067" y="7913"/>
                </a:cubicBezTo>
                <a:cubicBezTo>
                  <a:pt x="6219" y="7700"/>
                  <a:pt x="7170" y="6971"/>
                  <a:pt x="7733" y="6006"/>
                </a:cubicBezTo>
                <a:cubicBezTo>
                  <a:pt x="8105" y="5370"/>
                  <a:pt x="8773" y="4970"/>
                  <a:pt x="9508" y="4970"/>
                </a:cubicBezTo>
                <a:lnTo>
                  <a:pt x="10488" y="4970"/>
                </a:lnTo>
                <a:cubicBezTo>
                  <a:pt x="11237" y="4970"/>
                  <a:pt x="11919" y="5376"/>
                  <a:pt x="12300" y="6020"/>
                </a:cubicBezTo>
                <a:lnTo>
                  <a:pt x="12307" y="6031"/>
                </a:lnTo>
                <a:cubicBezTo>
                  <a:pt x="13039" y="7262"/>
                  <a:pt x="14375" y="7980"/>
                  <a:pt x="15771" y="7980"/>
                </a:cubicBezTo>
                <a:cubicBezTo>
                  <a:pt x="16016" y="7980"/>
                  <a:pt x="16262" y="7958"/>
                  <a:pt x="16507" y="7913"/>
                </a:cubicBezTo>
                <a:cubicBezTo>
                  <a:pt x="17658" y="7700"/>
                  <a:pt x="18610" y="6971"/>
                  <a:pt x="19173" y="6006"/>
                </a:cubicBezTo>
                <a:cubicBezTo>
                  <a:pt x="19545" y="5370"/>
                  <a:pt x="20213" y="4970"/>
                  <a:pt x="20946" y="4970"/>
                </a:cubicBezTo>
                <a:lnTo>
                  <a:pt x="21928" y="4970"/>
                </a:lnTo>
                <a:cubicBezTo>
                  <a:pt x="22677" y="4970"/>
                  <a:pt x="23359" y="5376"/>
                  <a:pt x="23740" y="6020"/>
                </a:cubicBezTo>
                <a:lnTo>
                  <a:pt x="23747" y="6031"/>
                </a:lnTo>
                <a:cubicBezTo>
                  <a:pt x="24479" y="7262"/>
                  <a:pt x="25815" y="7980"/>
                  <a:pt x="27210" y="7980"/>
                </a:cubicBezTo>
                <a:cubicBezTo>
                  <a:pt x="27454" y="7980"/>
                  <a:pt x="27700" y="7958"/>
                  <a:pt x="27945" y="7913"/>
                </a:cubicBezTo>
                <a:cubicBezTo>
                  <a:pt x="29098" y="7700"/>
                  <a:pt x="30048" y="6971"/>
                  <a:pt x="30613" y="6006"/>
                </a:cubicBezTo>
                <a:cubicBezTo>
                  <a:pt x="30985" y="5370"/>
                  <a:pt x="31652" y="4970"/>
                  <a:pt x="32388" y="4970"/>
                </a:cubicBezTo>
                <a:lnTo>
                  <a:pt x="33368" y="4970"/>
                </a:lnTo>
                <a:cubicBezTo>
                  <a:pt x="34117" y="4970"/>
                  <a:pt x="34799" y="5376"/>
                  <a:pt x="35180" y="6020"/>
                </a:cubicBezTo>
                <a:lnTo>
                  <a:pt x="35187" y="6031"/>
                </a:lnTo>
                <a:cubicBezTo>
                  <a:pt x="35920" y="7262"/>
                  <a:pt x="37255" y="7980"/>
                  <a:pt x="38651" y="7980"/>
                </a:cubicBezTo>
                <a:cubicBezTo>
                  <a:pt x="38896" y="7980"/>
                  <a:pt x="39142" y="7958"/>
                  <a:pt x="39387" y="7913"/>
                </a:cubicBezTo>
                <a:cubicBezTo>
                  <a:pt x="41256" y="7567"/>
                  <a:pt x="42594" y="5866"/>
                  <a:pt x="42615" y="3993"/>
                </a:cubicBezTo>
                <a:cubicBezTo>
                  <a:pt x="42599" y="2323"/>
                  <a:pt x="41557" y="833"/>
                  <a:pt x="39994" y="246"/>
                </a:cubicBezTo>
                <a:cubicBezTo>
                  <a:pt x="39559" y="81"/>
                  <a:pt x="39100" y="2"/>
                  <a:pt x="38642" y="2"/>
                </a:cubicBezTo>
                <a:cubicBezTo>
                  <a:pt x="37477" y="2"/>
                  <a:pt x="36315" y="513"/>
                  <a:pt x="35565" y="1426"/>
                </a:cubicBezTo>
                <a:cubicBezTo>
                  <a:pt x="35428" y="1592"/>
                  <a:pt x="35304" y="1770"/>
                  <a:pt x="35195" y="1957"/>
                </a:cubicBezTo>
                <a:cubicBezTo>
                  <a:pt x="34817" y="2606"/>
                  <a:pt x="34133" y="3018"/>
                  <a:pt x="33382" y="3018"/>
                </a:cubicBezTo>
                <a:lnTo>
                  <a:pt x="32420" y="3018"/>
                </a:lnTo>
                <a:cubicBezTo>
                  <a:pt x="31683" y="3018"/>
                  <a:pt x="30996" y="2632"/>
                  <a:pt x="30624" y="1994"/>
                </a:cubicBezTo>
                <a:cubicBezTo>
                  <a:pt x="30157" y="1190"/>
                  <a:pt x="29425" y="572"/>
                  <a:pt x="28556" y="244"/>
                </a:cubicBezTo>
                <a:cubicBezTo>
                  <a:pt x="28121" y="80"/>
                  <a:pt x="27663" y="1"/>
                  <a:pt x="27205" y="1"/>
                </a:cubicBezTo>
                <a:cubicBezTo>
                  <a:pt x="26039" y="1"/>
                  <a:pt x="24877" y="513"/>
                  <a:pt x="24125" y="1426"/>
                </a:cubicBezTo>
                <a:cubicBezTo>
                  <a:pt x="23989" y="1592"/>
                  <a:pt x="23865" y="1770"/>
                  <a:pt x="23755" y="1957"/>
                </a:cubicBezTo>
                <a:cubicBezTo>
                  <a:pt x="23377" y="2606"/>
                  <a:pt x="22695" y="3018"/>
                  <a:pt x="21944" y="3018"/>
                </a:cubicBezTo>
                <a:lnTo>
                  <a:pt x="20981" y="3018"/>
                </a:lnTo>
                <a:cubicBezTo>
                  <a:pt x="20243" y="3018"/>
                  <a:pt x="19556" y="2632"/>
                  <a:pt x="19185" y="1994"/>
                </a:cubicBezTo>
                <a:cubicBezTo>
                  <a:pt x="18717" y="1190"/>
                  <a:pt x="17987" y="572"/>
                  <a:pt x="17116" y="244"/>
                </a:cubicBezTo>
                <a:cubicBezTo>
                  <a:pt x="16681" y="80"/>
                  <a:pt x="16223" y="1"/>
                  <a:pt x="15766" y="1"/>
                </a:cubicBezTo>
                <a:cubicBezTo>
                  <a:pt x="14600" y="1"/>
                  <a:pt x="13437" y="513"/>
                  <a:pt x="12686" y="1426"/>
                </a:cubicBezTo>
                <a:cubicBezTo>
                  <a:pt x="12549" y="1592"/>
                  <a:pt x="12425" y="1770"/>
                  <a:pt x="12316" y="1957"/>
                </a:cubicBezTo>
                <a:cubicBezTo>
                  <a:pt x="11937" y="2606"/>
                  <a:pt x="11255" y="3016"/>
                  <a:pt x="10504" y="3016"/>
                </a:cubicBezTo>
                <a:lnTo>
                  <a:pt x="9541" y="3016"/>
                </a:lnTo>
                <a:cubicBezTo>
                  <a:pt x="8805" y="3016"/>
                  <a:pt x="8116" y="2632"/>
                  <a:pt x="7745" y="1994"/>
                </a:cubicBezTo>
                <a:cubicBezTo>
                  <a:pt x="7277" y="1190"/>
                  <a:pt x="6547" y="572"/>
                  <a:pt x="5676" y="244"/>
                </a:cubicBezTo>
                <a:cubicBezTo>
                  <a:pt x="5241" y="80"/>
                  <a:pt x="4782" y="1"/>
                  <a:pt x="4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5662;p63">
            <a:extLst>
              <a:ext uri="{FF2B5EF4-FFF2-40B4-BE49-F238E27FC236}">
                <a16:creationId xmlns:a16="http://schemas.microsoft.com/office/drawing/2014/main" id="{041D434A-905D-5D40-BCB1-B7012F532F25}"/>
              </a:ext>
            </a:extLst>
          </p:cNvPr>
          <p:cNvSpPr/>
          <p:nvPr/>
        </p:nvSpPr>
        <p:spPr>
          <a:xfrm>
            <a:off x="729891" y="3384791"/>
            <a:ext cx="1352679" cy="1352870"/>
          </a:xfrm>
          <a:custGeom>
            <a:avLst/>
            <a:gdLst/>
            <a:ahLst/>
            <a:cxnLst/>
            <a:rect l="l" t="t" r="r" b="b"/>
            <a:pathLst>
              <a:path w="7099" h="7100" extrusionOk="0">
                <a:moveTo>
                  <a:pt x="3550" y="1"/>
                </a:moveTo>
                <a:cubicBezTo>
                  <a:pt x="1589" y="1"/>
                  <a:pt x="0" y="1589"/>
                  <a:pt x="0" y="3551"/>
                </a:cubicBezTo>
                <a:cubicBezTo>
                  <a:pt x="0" y="5511"/>
                  <a:pt x="1589" y="7099"/>
                  <a:pt x="3550" y="7099"/>
                </a:cubicBezTo>
                <a:cubicBezTo>
                  <a:pt x="5510" y="7099"/>
                  <a:pt x="7099" y="5511"/>
                  <a:pt x="7099" y="3551"/>
                </a:cubicBezTo>
                <a:cubicBezTo>
                  <a:pt x="7099" y="1589"/>
                  <a:pt x="5510" y="1"/>
                  <a:pt x="3550" y="1"/>
                </a:cubicBezTo>
                <a:close/>
              </a:path>
            </a:pathLst>
          </a:custGeom>
          <a:solidFill>
            <a:schemeClr val="accent2"/>
          </a:solidFill>
          <a:ln>
            <a:noFill/>
          </a:ln>
        </p:spPr>
        <p:txBody>
          <a:bodyPr spcFirstLastPara="1" wrap="square" lIns="0" tIns="0" rIns="0" bIns="0" anchor="ctr" anchorCtr="0">
            <a:noAutofit/>
          </a:bodyPr>
          <a:lstStyle/>
          <a:p>
            <a:pPr lvl="0" algn="ctr"/>
            <a:r>
              <a:rPr lang="es-ES" sz="1400" b="1" dirty="0">
                <a:solidFill>
                  <a:schemeClr val="bg1"/>
                </a:solidFill>
                <a:latin typeface="Calibri" panose="020F0502020204030204" pitchFamily="34" charset="0"/>
                <a:cs typeface="Calibri" panose="020F0502020204030204" pitchFamily="34" charset="0"/>
              </a:rPr>
              <a:t>RESEARCH QUESTION</a:t>
            </a:r>
          </a:p>
        </p:txBody>
      </p:sp>
      <p:sp>
        <p:nvSpPr>
          <p:cNvPr id="38" name="Google Shape;5663;p63">
            <a:extLst>
              <a:ext uri="{FF2B5EF4-FFF2-40B4-BE49-F238E27FC236}">
                <a16:creationId xmlns:a16="http://schemas.microsoft.com/office/drawing/2014/main" id="{A36215B5-371A-E840-9B24-84F7097A06EF}"/>
              </a:ext>
            </a:extLst>
          </p:cNvPr>
          <p:cNvSpPr/>
          <p:nvPr/>
        </p:nvSpPr>
        <p:spPr>
          <a:xfrm>
            <a:off x="2909727" y="3384791"/>
            <a:ext cx="1352679" cy="1352870"/>
          </a:xfrm>
          <a:custGeom>
            <a:avLst/>
            <a:gdLst/>
            <a:ahLst/>
            <a:cxnLst/>
            <a:rect l="l" t="t" r="r" b="b"/>
            <a:pathLst>
              <a:path w="7099" h="7100" extrusionOk="0">
                <a:moveTo>
                  <a:pt x="3550" y="1"/>
                </a:moveTo>
                <a:cubicBezTo>
                  <a:pt x="1589" y="1"/>
                  <a:pt x="0" y="1589"/>
                  <a:pt x="0" y="3551"/>
                </a:cubicBezTo>
                <a:cubicBezTo>
                  <a:pt x="0" y="5511"/>
                  <a:pt x="1589" y="7099"/>
                  <a:pt x="3550" y="7099"/>
                </a:cubicBezTo>
                <a:cubicBezTo>
                  <a:pt x="5510" y="7099"/>
                  <a:pt x="7099" y="5511"/>
                  <a:pt x="7099" y="3551"/>
                </a:cubicBezTo>
                <a:cubicBezTo>
                  <a:pt x="7099" y="1589"/>
                  <a:pt x="5510" y="1"/>
                  <a:pt x="3550" y="1"/>
                </a:cubicBezTo>
                <a:close/>
              </a:path>
            </a:pathLst>
          </a:custGeom>
          <a:solidFill>
            <a:schemeClr val="accent3"/>
          </a:solidFill>
          <a:ln>
            <a:noFill/>
          </a:ln>
        </p:spPr>
        <p:txBody>
          <a:bodyPr spcFirstLastPara="1" wrap="square" lIns="91425" tIns="91425" rIns="91425" bIns="91425" anchor="ctr" anchorCtr="0">
            <a:noAutofit/>
          </a:bodyPr>
          <a:lstStyle/>
          <a:p>
            <a:pPr algn="ctr"/>
            <a:r>
              <a:rPr lang="es-ES" sz="1200" b="1" dirty="0">
                <a:solidFill>
                  <a:schemeClr val="bg1"/>
                </a:solidFill>
                <a:latin typeface="Calibri" panose="020F0502020204030204" pitchFamily="34" charset="0"/>
                <a:cs typeface="Calibri" panose="020F0502020204030204" pitchFamily="34" charset="0"/>
              </a:rPr>
              <a:t>LITERATURE AND SECONDARY DATA REVIEW</a:t>
            </a:r>
          </a:p>
        </p:txBody>
      </p:sp>
      <p:sp>
        <p:nvSpPr>
          <p:cNvPr id="39" name="Google Shape;5664;p63">
            <a:extLst>
              <a:ext uri="{FF2B5EF4-FFF2-40B4-BE49-F238E27FC236}">
                <a16:creationId xmlns:a16="http://schemas.microsoft.com/office/drawing/2014/main" id="{CAE0180D-117B-7D4D-9DDE-739B367F40FB}"/>
              </a:ext>
            </a:extLst>
          </p:cNvPr>
          <p:cNvSpPr/>
          <p:nvPr/>
        </p:nvSpPr>
        <p:spPr>
          <a:xfrm>
            <a:off x="5089562" y="3384791"/>
            <a:ext cx="1352679" cy="1352870"/>
          </a:xfrm>
          <a:custGeom>
            <a:avLst/>
            <a:gdLst/>
            <a:ahLst/>
            <a:cxnLst/>
            <a:rect l="l" t="t" r="r" b="b"/>
            <a:pathLst>
              <a:path w="7099" h="7100" extrusionOk="0">
                <a:moveTo>
                  <a:pt x="3549" y="1"/>
                </a:moveTo>
                <a:cubicBezTo>
                  <a:pt x="1589" y="1"/>
                  <a:pt x="0" y="1589"/>
                  <a:pt x="0" y="3551"/>
                </a:cubicBezTo>
                <a:cubicBezTo>
                  <a:pt x="0" y="5511"/>
                  <a:pt x="1589" y="7099"/>
                  <a:pt x="3549" y="7099"/>
                </a:cubicBezTo>
                <a:cubicBezTo>
                  <a:pt x="5510" y="7099"/>
                  <a:pt x="7099" y="5511"/>
                  <a:pt x="7099" y="3551"/>
                </a:cubicBezTo>
                <a:cubicBezTo>
                  <a:pt x="7099" y="1589"/>
                  <a:pt x="5510" y="1"/>
                  <a:pt x="3549" y="1"/>
                </a:cubicBezTo>
                <a:close/>
              </a:path>
            </a:pathLst>
          </a:custGeom>
          <a:solidFill>
            <a:schemeClr val="accent4"/>
          </a:solidFill>
          <a:ln>
            <a:noFill/>
          </a:ln>
        </p:spPr>
        <p:txBody>
          <a:bodyPr spcFirstLastPara="1" wrap="square" lIns="91425" tIns="91425" rIns="91425" bIns="91425" anchor="ctr" anchorCtr="0">
            <a:noAutofit/>
          </a:bodyPr>
          <a:lstStyle/>
          <a:p>
            <a:pPr algn="ctr"/>
            <a:r>
              <a:rPr lang="es-ES" sz="1400" b="1" dirty="0">
                <a:solidFill>
                  <a:schemeClr val="bg1"/>
                </a:solidFill>
                <a:latin typeface="Calibri" panose="020F0502020204030204" pitchFamily="34" charset="0"/>
                <a:cs typeface="Calibri" panose="020F0502020204030204" pitchFamily="34" charset="0"/>
              </a:rPr>
              <a:t>RISK AND CAPACITIES ASSESSMENT</a:t>
            </a:r>
          </a:p>
        </p:txBody>
      </p:sp>
      <p:sp>
        <p:nvSpPr>
          <p:cNvPr id="40" name="Google Shape;5665;p63">
            <a:extLst>
              <a:ext uri="{FF2B5EF4-FFF2-40B4-BE49-F238E27FC236}">
                <a16:creationId xmlns:a16="http://schemas.microsoft.com/office/drawing/2014/main" id="{F4758BDE-DA41-A74E-8F58-D777F134AD78}"/>
              </a:ext>
            </a:extLst>
          </p:cNvPr>
          <p:cNvSpPr/>
          <p:nvPr/>
        </p:nvSpPr>
        <p:spPr>
          <a:xfrm>
            <a:off x="7269016" y="3384791"/>
            <a:ext cx="1353060" cy="1352870"/>
          </a:xfrm>
          <a:custGeom>
            <a:avLst/>
            <a:gdLst/>
            <a:ahLst/>
            <a:cxnLst/>
            <a:rect l="l" t="t" r="r" b="b"/>
            <a:pathLst>
              <a:path w="7101" h="7100" extrusionOk="0">
                <a:moveTo>
                  <a:pt x="3551" y="1"/>
                </a:moveTo>
                <a:cubicBezTo>
                  <a:pt x="1590" y="1"/>
                  <a:pt x="0" y="1589"/>
                  <a:pt x="0" y="3551"/>
                </a:cubicBezTo>
                <a:cubicBezTo>
                  <a:pt x="0" y="5511"/>
                  <a:pt x="1590" y="7099"/>
                  <a:pt x="3551" y="7099"/>
                </a:cubicBezTo>
                <a:cubicBezTo>
                  <a:pt x="5511" y="7099"/>
                  <a:pt x="7101" y="5511"/>
                  <a:pt x="7101" y="3551"/>
                </a:cubicBezTo>
                <a:cubicBezTo>
                  <a:pt x="7101" y="1589"/>
                  <a:pt x="5511" y="1"/>
                  <a:pt x="3551" y="1"/>
                </a:cubicBezTo>
                <a:close/>
              </a:path>
            </a:pathLst>
          </a:custGeom>
          <a:solidFill>
            <a:schemeClr val="accent6"/>
          </a:solidFill>
          <a:ln>
            <a:noFill/>
          </a:ln>
        </p:spPr>
        <p:txBody>
          <a:bodyPr spcFirstLastPara="1" wrap="square" lIns="91425" tIns="91425" rIns="91425" bIns="91425" anchor="ctr" anchorCtr="0">
            <a:noAutofit/>
          </a:bodyPr>
          <a:lstStyle/>
          <a:p>
            <a:pPr lvl="0" algn="ctr"/>
            <a:r>
              <a:rPr lang="es-ES" sz="1300" b="1" dirty="0">
                <a:solidFill>
                  <a:schemeClr val="bg1"/>
                </a:solidFill>
                <a:latin typeface="Calibri" panose="020F0502020204030204" pitchFamily="34" charset="0"/>
                <a:cs typeface="Calibri" panose="020F0502020204030204" pitchFamily="34" charset="0"/>
              </a:rPr>
              <a:t>METHODOLOGY</a:t>
            </a:r>
          </a:p>
        </p:txBody>
      </p:sp>
      <p:sp>
        <p:nvSpPr>
          <p:cNvPr id="16" name="Rectangle 15">
            <a:extLst>
              <a:ext uri="{FF2B5EF4-FFF2-40B4-BE49-F238E27FC236}">
                <a16:creationId xmlns:a16="http://schemas.microsoft.com/office/drawing/2014/main" id="{F7BB8255-4111-0D43-9C4E-D348EA3E9579}"/>
              </a:ext>
            </a:extLst>
          </p:cNvPr>
          <p:cNvSpPr/>
          <p:nvPr/>
        </p:nvSpPr>
        <p:spPr>
          <a:xfrm>
            <a:off x="9014791" y="1411356"/>
            <a:ext cx="45719" cy="52776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8" name="Rounded Rectangle 17">
            <a:extLst>
              <a:ext uri="{FF2B5EF4-FFF2-40B4-BE49-F238E27FC236}">
                <a16:creationId xmlns:a16="http://schemas.microsoft.com/office/drawing/2014/main" id="{967BE157-91B1-704E-BFDF-F68CE0D1FA52}"/>
              </a:ext>
            </a:extLst>
          </p:cNvPr>
          <p:cNvSpPr/>
          <p:nvPr/>
        </p:nvSpPr>
        <p:spPr>
          <a:xfrm>
            <a:off x="9243391" y="1411356"/>
            <a:ext cx="2445026" cy="661591"/>
          </a:xfrm>
          <a:prstGeom prst="round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bg1"/>
                </a:solidFill>
                <a:latin typeface="Calibri" panose="020F0502020204030204" pitchFamily="34" charset="0"/>
                <a:cs typeface="Calibri" panose="020F0502020204030204" pitchFamily="34" charset="0"/>
              </a:rPr>
              <a:t>REASONS FOR SOURCE SELECTION</a:t>
            </a:r>
          </a:p>
        </p:txBody>
      </p:sp>
      <p:sp>
        <p:nvSpPr>
          <p:cNvPr id="44" name="Rounded Rectangle 43">
            <a:extLst>
              <a:ext uri="{FF2B5EF4-FFF2-40B4-BE49-F238E27FC236}">
                <a16:creationId xmlns:a16="http://schemas.microsoft.com/office/drawing/2014/main" id="{EFFF218F-B9E3-DA4E-BC17-B1E5A1FA1852}"/>
              </a:ext>
            </a:extLst>
          </p:cNvPr>
          <p:cNvSpPr/>
          <p:nvPr/>
        </p:nvSpPr>
        <p:spPr>
          <a:xfrm>
            <a:off x="9243391" y="2358632"/>
            <a:ext cx="2445026" cy="661591"/>
          </a:xfrm>
          <a:prstGeom prst="round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bg1"/>
                </a:solidFill>
                <a:latin typeface="Calibri" panose="020F0502020204030204" pitchFamily="34" charset="0"/>
                <a:cs typeface="Calibri" panose="020F0502020204030204" pitchFamily="34" charset="0"/>
              </a:rPr>
              <a:t>RESEARCH METHOD</a:t>
            </a:r>
          </a:p>
        </p:txBody>
      </p:sp>
      <p:sp>
        <p:nvSpPr>
          <p:cNvPr id="46" name="Rounded Rectangle 45">
            <a:extLst>
              <a:ext uri="{FF2B5EF4-FFF2-40B4-BE49-F238E27FC236}">
                <a16:creationId xmlns:a16="http://schemas.microsoft.com/office/drawing/2014/main" id="{6F7B1BAD-A9FD-F445-BD36-E10AD3F29047}"/>
              </a:ext>
            </a:extLst>
          </p:cNvPr>
          <p:cNvSpPr/>
          <p:nvPr/>
        </p:nvSpPr>
        <p:spPr>
          <a:xfrm>
            <a:off x="9243391" y="3275835"/>
            <a:ext cx="2445026" cy="661591"/>
          </a:xfrm>
          <a:prstGeom prst="round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bg1"/>
                </a:solidFill>
                <a:latin typeface="Calibri" panose="020F0502020204030204" pitchFamily="34" charset="0"/>
                <a:cs typeface="Calibri" panose="020F0502020204030204" pitchFamily="34" charset="0"/>
              </a:rPr>
              <a:t>SAMPLING STRATEGY</a:t>
            </a:r>
          </a:p>
        </p:txBody>
      </p:sp>
      <p:sp>
        <p:nvSpPr>
          <p:cNvPr id="48" name="Rounded Rectangle 47">
            <a:extLst>
              <a:ext uri="{FF2B5EF4-FFF2-40B4-BE49-F238E27FC236}">
                <a16:creationId xmlns:a16="http://schemas.microsoft.com/office/drawing/2014/main" id="{61A3E23C-E599-8242-A089-DD057C3FB305}"/>
              </a:ext>
            </a:extLst>
          </p:cNvPr>
          <p:cNvSpPr/>
          <p:nvPr/>
        </p:nvSpPr>
        <p:spPr>
          <a:xfrm>
            <a:off x="9243391" y="4193037"/>
            <a:ext cx="2445026" cy="661591"/>
          </a:xfrm>
          <a:prstGeom prst="round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bg1"/>
                </a:solidFill>
                <a:latin typeface="Calibri" panose="020F0502020204030204" pitchFamily="34" charset="0"/>
                <a:cs typeface="Calibri" panose="020F0502020204030204" pitchFamily="34" charset="0"/>
              </a:rPr>
              <a:t>ENUMERATORS / RESEARCHER</a:t>
            </a:r>
          </a:p>
        </p:txBody>
      </p:sp>
      <p:sp>
        <p:nvSpPr>
          <p:cNvPr id="50" name="Rounded Rectangle 49">
            <a:extLst>
              <a:ext uri="{FF2B5EF4-FFF2-40B4-BE49-F238E27FC236}">
                <a16:creationId xmlns:a16="http://schemas.microsoft.com/office/drawing/2014/main" id="{3C52FBA0-6F81-D94A-BA33-519436C9D9F6}"/>
              </a:ext>
            </a:extLst>
          </p:cNvPr>
          <p:cNvSpPr/>
          <p:nvPr/>
        </p:nvSpPr>
        <p:spPr>
          <a:xfrm>
            <a:off x="9243391" y="5110241"/>
            <a:ext cx="2445026" cy="661591"/>
          </a:xfrm>
          <a:prstGeom prst="round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bg1"/>
                </a:solidFill>
                <a:latin typeface="Calibri" panose="020F0502020204030204" pitchFamily="34" charset="0"/>
                <a:cs typeface="Calibri" panose="020F0502020204030204" pitchFamily="34" charset="0"/>
              </a:rPr>
              <a:t>WHERE, WHEN AND HOW DATA ARE COLLECTED</a:t>
            </a:r>
          </a:p>
        </p:txBody>
      </p:sp>
      <p:sp>
        <p:nvSpPr>
          <p:cNvPr id="51" name="Rounded Rectangle 50">
            <a:extLst>
              <a:ext uri="{FF2B5EF4-FFF2-40B4-BE49-F238E27FC236}">
                <a16:creationId xmlns:a16="http://schemas.microsoft.com/office/drawing/2014/main" id="{BFBB2697-0A98-1247-9FBC-7E2B467E6BDC}"/>
              </a:ext>
            </a:extLst>
          </p:cNvPr>
          <p:cNvSpPr/>
          <p:nvPr/>
        </p:nvSpPr>
        <p:spPr>
          <a:xfrm>
            <a:off x="9243391" y="6027443"/>
            <a:ext cx="2445026" cy="661591"/>
          </a:xfrm>
          <a:prstGeom prst="round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bg1"/>
                </a:solidFill>
                <a:latin typeface="Calibri" panose="020F0502020204030204" pitchFamily="34" charset="0"/>
                <a:cs typeface="Calibri" panose="020F0502020204030204" pitchFamily="34" charset="0"/>
              </a:rPr>
              <a:t>LIMITATIONS</a:t>
            </a:r>
          </a:p>
        </p:txBody>
      </p:sp>
      <p:sp>
        <p:nvSpPr>
          <p:cNvPr id="56" name="Rounded Rectangle 55">
            <a:extLst>
              <a:ext uri="{FF2B5EF4-FFF2-40B4-BE49-F238E27FC236}">
                <a16:creationId xmlns:a16="http://schemas.microsoft.com/office/drawing/2014/main" id="{C33554E6-AF4C-2943-AE68-72B0C9020E8E}"/>
              </a:ext>
            </a:extLst>
          </p:cNvPr>
          <p:cNvSpPr/>
          <p:nvPr/>
        </p:nvSpPr>
        <p:spPr>
          <a:xfrm>
            <a:off x="791990" y="1411357"/>
            <a:ext cx="3491804" cy="1198796"/>
          </a:xfrm>
          <a:prstGeom prst="roundRect">
            <a:avLst>
              <a:gd name="adj" fmla="val 8929"/>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b="1" dirty="0">
                <a:solidFill>
                  <a:schemeClr val="tx1"/>
                </a:solidFill>
                <a:latin typeface="Calibri" panose="020F0502020204030204" pitchFamily="34" charset="0"/>
                <a:cs typeface="Calibri" panose="020F0502020204030204" pitchFamily="34" charset="0"/>
              </a:rPr>
              <a:t>ANALYSIS FRAMEWORK TO IDENTIFY INFORMATION NEEDS AND GAPS</a:t>
            </a:r>
          </a:p>
        </p:txBody>
      </p:sp>
      <p:sp>
        <p:nvSpPr>
          <p:cNvPr id="59" name="Rectangle 58">
            <a:extLst>
              <a:ext uri="{FF2B5EF4-FFF2-40B4-BE49-F238E27FC236}">
                <a16:creationId xmlns:a16="http://schemas.microsoft.com/office/drawing/2014/main" id="{C33EAFB7-DCB5-D44A-AC76-BE1E35F43D16}"/>
              </a:ext>
            </a:extLst>
          </p:cNvPr>
          <p:cNvSpPr/>
          <p:nvPr/>
        </p:nvSpPr>
        <p:spPr>
          <a:xfrm rot="16200000">
            <a:off x="2450063" y="1179104"/>
            <a:ext cx="84221" cy="35832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1" name="Rounded Rectangle 60">
            <a:extLst>
              <a:ext uri="{FF2B5EF4-FFF2-40B4-BE49-F238E27FC236}">
                <a16:creationId xmlns:a16="http://schemas.microsoft.com/office/drawing/2014/main" id="{E1C10AE9-ACD2-374B-BE49-2CBE9A8E3813}"/>
              </a:ext>
            </a:extLst>
          </p:cNvPr>
          <p:cNvSpPr/>
          <p:nvPr/>
        </p:nvSpPr>
        <p:spPr>
          <a:xfrm>
            <a:off x="700553" y="5159176"/>
            <a:ext cx="1352679" cy="1621025"/>
          </a:xfrm>
          <a:prstGeom prst="roundRect">
            <a:avLst>
              <a:gd name="adj" fmla="val 10789"/>
            </a:avLst>
          </a:prstGeom>
          <a:no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ES" sz="1600" b="1" dirty="0">
                <a:solidFill>
                  <a:schemeClr val="tx1"/>
                </a:solidFill>
                <a:latin typeface="Calibri" panose="020F0502020204030204" pitchFamily="34" charset="0"/>
                <a:cs typeface="Calibri" panose="020F0502020204030204" pitchFamily="34" charset="0"/>
              </a:rPr>
              <a:t>DEFINED </a:t>
            </a:r>
          </a:p>
          <a:p>
            <a:pPr algn="ctr"/>
            <a:r>
              <a:rPr lang="es-ES" sz="1600" b="1" dirty="0">
                <a:solidFill>
                  <a:schemeClr val="tx1"/>
                </a:solidFill>
                <a:latin typeface="Calibri" panose="020F0502020204030204" pitchFamily="34" charset="0"/>
                <a:cs typeface="Calibri" panose="020F0502020204030204" pitchFamily="34" charset="0"/>
              </a:rPr>
              <a:t>AND </a:t>
            </a:r>
          </a:p>
          <a:p>
            <a:pPr algn="ctr"/>
            <a:r>
              <a:rPr lang="es-ES" sz="1600" b="1" dirty="0">
                <a:solidFill>
                  <a:schemeClr val="tx1"/>
                </a:solidFill>
                <a:latin typeface="Calibri" panose="020F0502020204030204" pitchFamily="34" charset="0"/>
                <a:cs typeface="Calibri" panose="020F0502020204030204" pitchFamily="34" charset="0"/>
              </a:rPr>
              <a:t>WITH A CLEAR PURPOSE*</a:t>
            </a:r>
          </a:p>
          <a:p>
            <a:pPr algn="ctr"/>
            <a:r>
              <a:rPr lang="es-ES" sz="1600" b="1" dirty="0">
                <a:solidFill>
                  <a:schemeClr val="tx1"/>
                </a:solidFill>
                <a:latin typeface="Calibri" panose="020F0502020204030204" pitchFamily="34" charset="0"/>
                <a:cs typeface="Calibri" panose="020F0502020204030204" pitchFamily="34" charset="0"/>
              </a:rPr>
              <a:t>PIM N.3</a:t>
            </a:r>
          </a:p>
        </p:txBody>
      </p:sp>
      <p:sp>
        <p:nvSpPr>
          <p:cNvPr id="62" name="Rounded Rectangle 61">
            <a:extLst>
              <a:ext uri="{FF2B5EF4-FFF2-40B4-BE49-F238E27FC236}">
                <a16:creationId xmlns:a16="http://schemas.microsoft.com/office/drawing/2014/main" id="{4EBE11EC-8FDA-B447-B35C-A88660B8DBA2}"/>
              </a:ext>
            </a:extLst>
          </p:cNvPr>
          <p:cNvSpPr/>
          <p:nvPr/>
        </p:nvSpPr>
        <p:spPr>
          <a:xfrm>
            <a:off x="2612413" y="5159176"/>
            <a:ext cx="1962199" cy="1621025"/>
          </a:xfrm>
          <a:prstGeom prst="roundRect">
            <a:avLst>
              <a:gd name="adj" fmla="val 10789"/>
            </a:avLst>
          </a:prstGeom>
          <a:no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ES" sz="1600" b="1" dirty="0">
                <a:solidFill>
                  <a:schemeClr val="tx1"/>
                </a:solidFill>
                <a:latin typeface="Calibri" panose="020F0502020204030204" pitchFamily="34" charset="0"/>
                <a:cs typeface="Calibri" panose="020F0502020204030204" pitchFamily="34" charset="0"/>
              </a:rPr>
              <a:t>TO USE SECONDARY DATA FIRST AND NOT REINVENT THE WHEEL</a:t>
            </a:r>
          </a:p>
        </p:txBody>
      </p:sp>
      <p:sp>
        <p:nvSpPr>
          <p:cNvPr id="63" name="Rounded Rectangle 62">
            <a:extLst>
              <a:ext uri="{FF2B5EF4-FFF2-40B4-BE49-F238E27FC236}">
                <a16:creationId xmlns:a16="http://schemas.microsoft.com/office/drawing/2014/main" id="{44B5A815-046C-2A48-A66A-4186C0C38758}"/>
              </a:ext>
            </a:extLst>
          </p:cNvPr>
          <p:cNvSpPr/>
          <p:nvPr/>
        </p:nvSpPr>
        <p:spPr>
          <a:xfrm>
            <a:off x="5161814" y="5159176"/>
            <a:ext cx="1189664" cy="1621025"/>
          </a:xfrm>
          <a:prstGeom prst="roundRect">
            <a:avLst>
              <a:gd name="adj" fmla="val 10789"/>
            </a:avLst>
          </a:prstGeom>
          <a:no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ES" sz="1600" b="1" dirty="0">
                <a:solidFill>
                  <a:schemeClr val="tx1"/>
                </a:solidFill>
                <a:latin typeface="Calibri" panose="020F0502020204030204" pitchFamily="34" charset="0"/>
                <a:cs typeface="Calibri" panose="020F0502020204030204" pitchFamily="34" charset="0"/>
              </a:rPr>
              <a:t>DO NO HARM</a:t>
            </a:r>
          </a:p>
        </p:txBody>
      </p:sp>
      <p:sp>
        <p:nvSpPr>
          <p:cNvPr id="27" name="Rectangle 26">
            <a:extLst>
              <a:ext uri="{FF2B5EF4-FFF2-40B4-BE49-F238E27FC236}">
                <a16:creationId xmlns:a16="http://schemas.microsoft.com/office/drawing/2014/main" id="{4EFD9645-3B11-1A46-A127-2AA0A4F8ED14}"/>
              </a:ext>
            </a:extLst>
          </p:cNvPr>
          <p:cNvSpPr/>
          <p:nvPr/>
        </p:nvSpPr>
        <p:spPr>
          <a:xfrm rot="16200000" flipH="1">
            <a:off x="1362026" y="4527180"/>
            <a:ext cx="45719" cy="11538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9" name="Rectangle 28">
            <a:extLst>
              <a:ext uri="{FF2B5EF4-FFF2-40B4-BE49-F238E27FC236}">
                <a16:creationId xmlns:a16="http://schemas.microsoft.com/office/drawing/2014/main" id="{D9D993FB-1132-3040-A5BF-C27913B574A1}"/>
              </a:ext>
            </a:extLst>
          </p:cNvPr>
          <p:cNvSpPr/>
          <p:nvPr/>
        </p:nvSpPr>
        <p:spPr>
          <a:xfrm flipH="1">
            <a:off x="1360511" y="4785480"/>
            <a:ext cx="45719" cy="3313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0" name="Rectangle 29">
            <a:extLst>
              <a:ext uri="{FF2B5EF4-FFF2-40B4-BE49-F238E27FC236}">
                <a16:creationId xmlns:a16="http://schemas.microsoft.com/office/drawing/2014/main" id="{14BDB021-1CD2-EC48-8395-6FB768665ADD}"/>
              </a:ext>
            </a:extLst>
          </p:cNvPr>
          <p:cNvSpPr/>
          <p:nvPr/>
        </p:nvSpPr>
        <p:spPr>
          <a:xfrm rot="16200000" flipH="1">
            <a:off x="3571439" y="4527180"/>
            <a:ext cx="45719" cy="11538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1" name="Rectangle 30">
            <a:extLst>
              <a:ext uri="{FF2B5EF4-FFF2-40B4-BE49-F238E27FC236}">
                <a16:creationId xmlns:a16="http://schemas.microsoft.com/office/drawing/2014/main" id="{380BDED2-643E-D747-90EB-38B1FCA06D73}"/>
              </a:ext>
            </a:extLst>
          </p:cNvPr>
          <p:cNvSpPr/>
          <p:nvPr/>
        </p:nvSpPr>
        <p:spPr>
          <a:xfrm flipH="1">
            <a:off x="3569924" y="4785480"/>
            <a:ext cx="45719" cy="3313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2" name="Rectangle 31">
            <a:extLst>
              <a:ext uri="{FF2B5EF4-FFF2-40B4-BE49-F238E27FC236}">
                <a16:creationId xmlns:a16="http://schemas.microsoft.com/office/drawing/2014/main" id="{12FE4A90-BDE0-E04A-9672-AF74BDE07022}"/>
              </a:ext>
            </a:extLst>
          </p:cNvPr>
          <p:cNvSpPr/>
          <p:nvPr/>
        </p:nvSpPr>
        <p:spPr>
          <a:xfrm rot="16200000" flipH="1">
            <a:off x="5715870" y="4527180"/>
            <a:ext cx="45719" cy="11538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3" name="Rectangle 32">
            <a:extLst>
              <a:ext uri="{FF2B5EF4-FFF2-40B4-BE49-F238E27FC236}">
                <a16:creationId xmlns:a16="http://schemas.microsoft.com/office/drawing/2014/main" id="{30C9068A-E35C-E642-A541-36DE8C975A23}"/>
              </a:ext>
            </a:extLst>
          </p:cNvPr>
          <p:cNvSpPr/>
          <p:nvPr/>
        </p:nvSpPr>
        <p:spPr>
          <a:xfrm flipH="1">
            <a:off x="5714355" y="4785480"/>
            <a:ext cx="45719" cy="3313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4" name="Rectangle 33">
            <a:extLst>
              <a:ext uri="{FF2B5EF4-FFF2-40B4-BE49-F238E27FC236}">
                <a16:creationId xmlns:a16="http://schemas.microsoft.com/office/drawing/2014/main" id="{628A3E27-5B62-644F-B02E-AA33A6212467}"/>
              </a:ext>
            </a:extLst>
          </p:cNvPr>
          <p:cNvSpPr/>
          <p:nvPr/>
        </p:nvSpPr>
        <p:spPr>
          <a:xfrm flipH="1">
            <a:off x="2517101" y="2596047"/>
            <a:ext cx="45719" cy="3325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1" name="Rectangle 40">
            <a:extLst>
              <a:ext uri="{FF2B5EF4-FFF2-40B4-BE49-F238E27FC236}">
                <a16:creationId xmlns:a16="http://schemas.microsoft.com/office/drawing/2014/main" id="{ADF3A27B-9A0C-6649-B738-DE0049E2DD12}"/>
              </a:ext>
            </a:extLst>
          </p:cNvPr>
          <p:cNvSpPr/>
          <p:nvPr/>
        </p:nvSpPr>
        <p:spPr>
          <a:xfrm rot="16200000" flipH="1">
            <a:off x="8826621" y="3907699"/>
            <a:ext cx="49393" cy="3856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5" name="Rounded Rectangle 34">
            <a:extLst>
              <a:ext uri="{FF2B5EF4-FFF2-40B4-BE49-F238E27FC236}">
                <a16:creationId xmlns:a16="http://schemas.microsoft.com/office/drawing/2014/main" id="{2BCCA8B9-F3CE-064F-962E-8F6B2899DF55}"/>
              </a:ext>
            </a:extLst>
          </p:cNvPr>
          <p:cNvSpPr/>
          <p:nvPr/>
        </p:nvSpPr>
        <p:spPr>
          <a:xfrm>
            <a:off x="9185246" y="1337590"/>
            <a:ext cx="2562836" cy="1741276"/>
          </a:xfrm>
          <a:prstGeom prst="roundRect">
            <a:avLst>
              <a:gd name="adj" fmla="val 6891"/>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b="1" dirty="0">
              <a:solidFill>
                <a:schemeClr val="bg1"/>
              </a:solidFill>
              <a:latin typeface="Calibri" panose="020F0502020204030204" pitchFamily="34" charset="0"/>
              <a:cs typeface="Calibri" panose="020F0502020204030204" pitchFamily="34" charset="0"/>
            </a:endParaRPr>
          </a:p>
        </p:txBody>
      </p:sp>
      <p:sp>
        <p:nvSpPr>
          <p:cNvPr id="36" name="Rounded Rectangle 35">
            <a:extLst>
              <a:ext uri="{FF2B5EF4-FFF2-40B4-BE49-F238E27FC236}">
                <a16:creationId xmlns:a16="http://schemas.microsoft.com/office/drawing/2014/main" id="{0A12CA46-4625-A247-A31C-DAE861759BB2}"/>
              </a:ext>
            </a:extLst>
          </p:cNvPr>
          <p:cNvSpPr/>
          <p:nvPr/>
        </p:nvSpPr>
        <p:spPr>
          <a:xfrm>
            <a:off x="9185246" y="3241108"/>
            <a:ext cx="2562836" cy="729007"/>
          </a:xfrm>
          <a:prstGeom prst="roundRect">
            <a:avLst>
              <a:gd name="adj" fmla="val 6891"/>
            </a:avLst>
          </a:prstGeom>
          <a:noFill/>
          <a:ln w="254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41422969"/>
      </p:ext>
    </p:extLst>
  </p:cSld>
  <p:clrMapOvr>
    <a:masterClrMapping/>
  </p:clrMapOvr>
</p:sld>
</file>

<file path=ppt/theme/theme1.xml><?xml version="1.0" encoding="utf-8"?>
<a:theme xmlns:a="http://schemas.openxmlformats.org/drawingml/2006/main" name="Office Theme">
  <a:themeElements>
    <a:clrScheme name="IOM">
      <a:dk1>
        <a:srgbClr val="000000"/>
      </a:dk1>
      <a:lt1>
        <a:srgbClr val="FFFFFF"/>
      </a:lt1>
      <a:dk2>
        <a:srgbClr val="44546A"/>
      </a:dk2>
      <a:lt2>
        <a:srgbClr val="E7E6E6"/>
      </a:lt2>
      <a:accent1>
        <a:srgbClr val="123885"/>
      </a:accent1>
      <a:accent2>
        <a:srgbClr val="26C0D8"/>
      </a:accent2>
      <a:accent3>
        <a:srgbClr val="6EC8C3"/>
      </a:accent3>
      <a:accent4>
        <a:srgbClr val="F26F20"/>
      </a:accent4>
      <a:accent5>
        <a:srgbClr val="FCB61A"/>
      </a:accent5>
      <a:accent6>
        <a:srgbClr val="508FCC"/>
      </a:accent6>
      <a:hlink>
        <a:srgbClr val="D32A2F"/>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rmAutofit/>
      </a:bodyPr>
      <a:lstStyle>
        <a:defPPr algn="l">
          <a:defRPr sz="3800" b="0" i="0" dirty="0" smtClean="0">
            <a:solidFill>
              <a:schemeClr val="accent5"/>
            </a:solidFill>
            <a:latin typeface="Gill Sans Nova" panose="020B0602020104020203" pitchFamily="34" charset="0"/>
          </a:defRPr>
        </a:defPPr>
      </a:lstStyle>
    </a:txDef>
  </a:objectDefaults>
  <a:extraClrSchemeLst/>
  <a:extLst>
    <a:ext uri="{05A4C25C-085E-4340-85A3-A5531E510DB2}">
      <thm15:themeFamily xmlns:thm15="http://schemas.microsoft.com/office/thememl/2012/main" name="Presentation1 [Autosaved]" id="{E798D230-8981-D845-9083-0AEF37015E1F}" vid="{28974087-1B67-D545-8FFD-AA5C066357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33894</TotalTime>
  <Words>3756</Words>
  <Application>Microsoft Office PowerPoint</Application>
  <PresentationFormat>Widescreen</PresentationFormat>
  <Paragraphs>610</Paragraphs>
  <Slides>54</Slides>
  <Notes>36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54</vt:i4>
      </vt:variant>
    </vt:vector>
  </HeadingPairs>
  <TitlesOfParts>
    <vt:vector size="63" baseType="lpstr">
      <vt:lpstr>Arial</vt:lpstr>
      <vt:lpstr>Calibri</vt:lpstr>
      <vt:lpstr>Calibri Light</vt:lpstr>
      <vt:lpstr>Courier New</vt:lpstr>
      <vt:lpstr>Gill Sans Nova</vt:lpstr>
      <vt:lpstr>Ink Free</vt:lpstr>
      <vt:lpstr>Symbol</vt:lpstr>
      <vt:lpstr>Wingdings</vt:lpstr>
      <vt:lpstr>Office Theme</vt:lpstr>
      <vt:lpstr>PowerPoint Presentation</vt:lpstr>
      <vt:lpstr>THIS WEBINAR WILL BE RECORDED</vt:lpstr>
      <vt:lpstr>Author</vt:lpstr>
      <vt:lpstr>Agenda</vt:lpstr>
      <vt:lpstr>OBJECTIVES</vt:lpstr>
      <vt:lpstr>Reminder: Training curriculum</vt:lpstr>
      <vt:lpstr>1. Research strategy and methodology</vt:lpstr>
      <vt:lpstr>1. Research strategy and methodology</vt:lpstr>
      <vt:lpstr>1. Research strategy and methodology</vt:lpstr>
      <vt:lpstr>1. Research strategy and methodology</vt:lpstr>
      <vt:lpstr>1. Research strategy and methodology</vt:lpstr>
      <vt:lpstr>1. Research strategy and methodology</vt:lpstr>
      <vt:lpstr>1. Research strategy and methodology</vt:lpstr>
      <vt:lpstr>1. Research strategy and methodology</vt:lpstr>
      <vt:lpstr>2. Sources and sampling strategies</vt:lpstr>
      <vt:lpstr>2. Sources and sampling strategies</vt:lpstr>
      <vt:lpstr>2. Sources and sampling strategies</vt:lpstr>
      <vt:lpstr>2. Sources and sampling strategies</vt:lpstr>
      <vt:lpstr>2. Sources and sampling strategies</vt:lpstr>
      <vt:lpstr>2. Sources and sampling strategies</vt:lpstr>
      <vt:lpstr>2. Sources and sampling strategies</vt:lpstr>
      <vt:lpstr>5 minutes break</vt:lpstr>
      <vt:lpstr>3. Research methods</vt:lpstr>
      <vt:lpstr>3. Research methods</vt:lpstr>
      <vt:lpstr>3. Research methods</vt:lpstr>
      <vt:lpstr>3. Research methods</vt:lpstr>
      <vt:lpstr>3. Research methods</vt:lpstr>
      <vt:lpstr>3. Research methods</vt:lpstr>
      <vt:lpstr>3. Research methods</vt:lpstr>
      <vt:lpstr>3. Research methods</vt:lpstr>
      <vt:lpstr>3. Research methods</vt:lpstr>
      <vt:lpstr>NO METHOD IS BETTER THAN ANOTHER</vt:lpstr>
      <vt:lpstr>3. Research methods</vt:lpstr>
      <vt:lpstr>3. Research methods</vt:lpstr>
      <vt:lpstr>3. Research methods</vt:lpstr>
      <vt:lpstr>3. Research methods</vt:lpstr>
      <vt:lpstr>3. Research methods</vt:lpstr>
      <vt:lpstr>3. Research methods</vt:lpstr>
      <vt:lpstr>3. Research methods</vt:lpstr>
      <vt:lpstr>3. Research methods</vt:lpstr>
      <vt:lpstr>3. Research methods</vt:lpstr>
      <vt:lpstr>3. Research methods</vt:lpstr>
      <vt:lpstr>PowerPoint Presentation</vt:lpstr>
      <vt:lpstr>4. Exercice</vt:lpstr>
      <vt:lpstr>4. Exercice</vt:lpstr>
      <vt:lpstr>4. Exercice</vt:lpstr>
      <vt:lpstr>4. Exercice</vt:lpstr>
      <vt:lpstr>4. Exercice</vt:lpstr>
      <vt:lpstr>4. Exercice</vt:lpstr>
      <vt:lpstr>4. Exercice</vt:lpstr>
      <vt:lpstr>PowerPoint Presentation</vt:lpstr>
      <vt:lpstr>Further readings and recommended sources </vt:lpstr>
      <vt:lpstr>Further readings and recommended sources </vt:lpstr>
      <vt:lpstr>For Support, contact: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Nelson Cruz Mora</dc:creator>
  <cp:keywords/>
  <dc:description/>
  <cp:lastModifiedBy>Daunia Pavone</cp:lastModifiedBy>
  <cp:revision>213</cp:revision>
  <dcterms:created xsi:type="dcterms:W3CDTF">2020-12-27T23:09:58Z</dcterms:created>
  <dcterms:modified xsi:type="dcterms:W3CDTF">2022-01-20T10:58:15Z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059aa38-f392-4105-be92-628035578272_Enabled">
    <vt:lpwstr>true</vt:lpwstr>
  </property>
  <property fmtid="{D5CDD505-2E9C-101B-9397-08002B2CF9AE}" pid="3" name="MSIP_Label_2059aa38-f392-4105-be92-628035578272_SetDate">
    <vt:lpwstr>2021-10-11T16:02:05Z</vt:lpwstr>
  </property>
  <property fmtid="{D5CDD505-2E9C-101B-9397-08002B2CF9AE}" pid="4" name="MSIP_Label_2059aa38-f392-4105-be92-628035578272_Method">
    <vt:lpwstr>Privileged</vt:lpwstr>
  </property>
  <property fmtid="{D5CDD505-2E9C-101B-9397-08002B2CF9AE}" pid="5" name="MSIP_Label_2059aa38-f392-4105-be92-628035578272_Name">
    <vt:lpwstr>IOMLb0020IN123173</vt:lpwstr>
  </property>
  <property fmtid="{D5CDD505-2E9C-101B-9397-08002B2CF9AE}" pid="6" name="MSIP_Label_2059aa38-f392-4105-be92-628035578272_SiteId">
    <vt:lpwstr>1588262d-23fb-43b4-bd6e-bce49c8e6186</vt:lpwstr>
  </property>
  <property fmtid="{D5CDD505-2E9C-101B-9397-08002B2CF9AE}" pid="7" name="MSIP_Label_2059aa38-f392-4105-be92-628035578272_ActionId">
    <vt:lpwstr>e4b55054-7b12-46d2-bd65-1c7e91db2e8f</vt:lpwstr>
  </property>
  <property fmtid="{D5CDD505-2E9C-101B-9397-08002B2CF9AE}" pid="8" name="MSIP_Label_2059aa38-f392-4105-be92-628035578272_ContentBits">
    <vt:lpwstr>0</vt:lpwstr>
  </property>
</Properties>
</file>